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xml" ContentType="application/vnd.openxmlformats-officedocument.presentationml.tags+xml"/>
  <Override PartName="/ppt/notesSlides/notesSlide60.xml" ContentType="application/vnd.openxmlformats-officedocument.presentationml.notesSlide+xml"/>
  <Override PartName="/ppt/tags/tag2.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notesMasterIdLst>
    <p:notesMasterId r:id="rId71"/>
  </p:notesMasterIdLst>
  <p:handoutMasterIdLst>
    <p:handoutMasterId r:id="rId72"/>
  </p:handoutMasterIdLst>
  <p:sldIdLst>
    <p:sldId id="412" r:id="rId5"/>
    <p:sldId id="262" r:id="rId6"/>
    <p:sldId id="390" r:id="rId7"/>
    <p:sldId id="511" r:id="rId8"/>
    <p:sldId id="413" r:id="rId9"/>
    <p:sldId id="410" r:id="rId10"/>
    <p:sldId id="360" r:id="rId11"/>
    <p:sldId id="437" r:id="rId12"/>
    <p:sldId id="270" r:id="rId13"/>
    <p:sldId id="411" r:id="rId14"/>
    <p:sldId id="280" r:id="rId15"/>
    <p:sldId id="272" r:id="rId16"/>
    <p:sldId id="365" r:id="rId17"/>
    <p:sldId id="366" r:id="rId18"/>
    <p:sldId id="490" r:id="rId19"/>
    <p:sldId id="484" r:id="rId20"/>
    <p:sldId id="495" r:id="rId21"/>
    <p:sldId id="486" r:id="rId22"/>
    <p:sldId id="487" r:id="rId23"/>
    <p:sldId id="488" r:id="rId24"/>
    <p:sldId id="489" r:id="rId25"/>
    <p:sldId id="279" r:id="rId26"/>
    <p:sldId id="397" r:id="rId27"/>
    <p:sldId id="463" r:id="rId28"/>
    <p:sldId id="283" r:id="rId29"/>
    <p:sldId id="402" r:id="rId30"/>
    <p:sldId id="376" r:id="rId31"/>
    <p:sldId id="468" r:id="rId32"/>
    <p:sldId id="287" r:id="rId33"/>
    <p:sldId id="364" r:id="rId34"/>
    <p:sldId id="392" r:id="rId35"/>
    <p:sldId id="500" r:id="rId36"/>
    <p:sldId id="501" r:id="rId37"/>
    <p:sldId id="502" r:id="rId38"/>
    <p:sldId id="503" r:id="rId39"/>
    <p:sldId id="304" r:id="rId40"/>
    <p:sldId id="504" r:id="rId41"/>
    <p:sldId id="452" r:id="rId42"/>
    <p:sldId id="474" r:id="rId43"/>
    <p:sldId id="363" r:id="rId44"/>
    <p:sldId id="453" r:id="rId45"/>
    <p:sldId id="476" r:id="rId46"/>
    <p:sldId id="309" r:id="rId47"/>
    <p:sldId id="447" r:id="rId48"/>
    <p:sldId id="448" r:id="rId49"/>
    <p:sldId id="451" r:id="rId50"/>
    <p:sldId id="450" r:id="rId51"/>
    <p:sldId id="314" r:id="rId52"/>
    <p:sldId id="425" r:id="rId53"/>
    <p:sldId id="483" r:id="rId54"/>
    <p:sldId id="471" r:id="rId55"/>
    <p:sldId id="417" r:id="rId56"/>
    <p:sldId id="416" r:id="rId57"/>
    <p:sldId id="482" r:id="rId58"/>
    <p:sldId id="494" r:id="rId59"/>
    <p:sldId id="423" r:id="rId60"/>
    <p:sldId id="480" r:id="rId61"/>
    <p:sldId id="505" r:id="rId62"/>
    <p:sldId id="506" r:id="rId63"/>
    <p:sldId id="507" r:id="rId64"/>
    <p:sldId id="508" r:id="rId65"/>
    <p:sldId id="509" r:id="rId66"/>
    <p:sldId id="510" r:id="rId67"/>
    <p:sldId id="459" r:id="rId68"/>
    <p:sldId id="465" r:id="rId69"/>
    <p:sldId id="497" r:id="rId7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259CE6D-434B-4DE5-A190-2E6C00D8A443}">
          <p14:sldIdLst>
            <p14:sldId id="412"/>
            <p14:sldId id="262"/>
            <p14:sldId id="390"/>
            <p14:sldId id="511"/>
            <p14:sldId id="413"/>
            <p14:sldId id="410"/>
            <p14:sldId id="360"/>
            <p14:sldId id="437"/>
          </p14:sldIdLst>
        </p14:section>
        <p14:section name="Fundamentos" id="{B13C3E02-A1AB-4176-B5B5-81818C8F594A}">
          <p14:sldIdLst>
            <p14:sldId id="270"/>
            <p14:sldId id="411"/>
            <p14:sldId id="280"/>
            <p14:sldId id="272"/>
            <p14:sldId id="365"/>
            <p14:sldId id="366"/>
            <p14:sldId id="490"/>
            <p14:sldId id="484"/>
            <p14:sldId id="495"/>
            <p14:sldId id="486"/>
            <p14:sldId id="487"/>
            <p14:sldId id="488"/>
            <p14:sldId id="489"/>
            <p14:sldId id="279"/>
          </p14:sldIdLst>
        </p14:section>
        <p14:section name="Cloud" id="{B8E1007B-25AD-4B86-9DA5-73F0812873D6}">
          <p14:sldIdLst>
            <p14:sldId id="397"/>
            <p14:sldId id="463"/>
            <p14:sldId id="283"/>
            <p14:sldId id="402"/>
            <p14:sldId id="376"/>
            <p14:sldId id="468"/>
            <p14:sldId id="287"/>
            <p14:sldId id="364"/>
          </p14:sldIdLst>
        </p14:section>
        <p14:section name="Mobile" id="{3DA90500-C94C-4262-B7B7-A2FEFDAF2AB1}">
          <p14:sldIdLst>
            <p14:sldId id="392"/>
            <p14:sldId id="500"/>
            <p14:sldId id="501"/>
            <p14:sldId id="502"/>
            <p14:sldId id="503"/>
            <p14:sldId id="304"/>
            <p14:sldId id="504"/>
            <p14:sldId id="452"/>
            <p14:sldId id="474"/>
            <p14:sldId id="363"/>
            <p14:sldId id="453"/>
            <p14:sldId id="476"/>
            <p14:sldId id="309"/>
            <p14:sldId id="447"/>
            <p14:sldId id="448"/>
            <p14:sldId id="451"/>
            <p14:sldId id="450"/>
          </p14:sldIdLst>
        </p14:section>
        <p14:section name="DevOps" id="{59088468-D559-405F-A2A5-08873F7791F2}">
          <p14:sldIdLst>
            <p14:sldId id="314"/>
            <p14:sldId id="425"/>
            <p14:sldId id="483"/>
            <p14:sldId id="471"/>
            <p14:sldId id="417"/>
            <p14:sldId id="416"/>
            <p14:sldId id="482"/>
            <p14:sldId id="494"/>
            <p14:sldId id="423"/>
            <p14:sldId id="480"/>
            <p14:sldId id="505"/>
            <p14:sldId id="506"/>
            <p14:sldId id="507"/>
            <p14:sldId id="508"/>
            <p14:sldId id="509"/>
            <p14:sldId id="510"/>
            <p14:sldId id="459"/>
            <p14:sldId id="465"/>
            <p14:sldId id="4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him Dettweiler" initials="AD" lastIdx="108" clrIdx="0">
    <p:extLst/>
  </p:cmAuthor>
  <p:cmAuthor id="2" name="Erika Ehrli" initials="EE" lastIdx="6" clrIdx="1">
    <p:extLst/>
  </p:cmAuthor>
  <p:cmAuthor id="3" name="Cormac Foster" initials="CF" lastIdx="1" clrIdx="2">
    <p:extLst/>
  </p:cmAuthor>
  <p:cmAuthor id="4" name="Chris Geymont" initials="CG" lastIdx="7" clrIdx="3">
    <p:extLst/>
  </p:cmAuthor>
  <p:cmAuthor id="5" name="Chris Geymont" initials="CG [2]" lastIdx="1" clrIdx="4">
    <p:extLst/>
  </p:cmAuthor>
  <p:cmAuthor id="6" name="Chris Geymont" initials="CG [3]" lastIdx="1" clrIdx="5">
    <p:extLst/>
  </p:cmAuthor>
  <p:cmAuthor id="7" name="Chris Geymont" initials="CG [4]" lastIdx="1" clrIdx="6">
    <p:extLst/>
  </p:cmAuthor>
  <p:cmAuthor id="8" name="Chris Geymont" initials="CG [5]" lastIdx="1" clrIdx="7">
    <p:extLst/>
  </p:cmAuthor>
  <p:cmAuthor id="9" name="Chris Geymont" initials="CG [6]" lastIdx="1" clrIdx="8">
    <p:extLst/>
  </p:cmAuthor>
  <p:cmAuthor id="10" name="Chris Geymont" initials="CG [7]" lastIdx="1" clrIdx="9">
    <p:extLst/>
  </p:cmAuthor>
  <p:cmAuthor id="11" name="Chris Geymont" initials="CG [8]" lastIdx="1" clrIdx="10">
    <p:extLst/>
  </p:cmAuthor>
  <p:cmAuthor id="12" name="Chris Geymont" initials="CG [9]" lastIdx="1" clrIdx="11">
    <p:extLst/>
  </p:cmAuthor>
  <p:cmAuthor id="13" name="Chris Geymont" initials="CG [10]" lastIdx="1" clrIdx="12">
    <p:extLst/>
  </p:cmAuthor>
  <p:cmAuthor id="14" name="Chris Geymont" initials="CG [11]" lastIdx="1" clrIdx="13">
    <p:extLst/>
  </p:cmAuthor>
  <p:cmAuthor id="15" name="Chris Geymont" initials="CG [12]" lastIdx="1" clrIdx="14">
    <p:extLst/>
  </p:cmAuthor>
  <p:cmAuthor id="16" name="Chris Geymont" initials="CG [13]" lastIdx="1" clrIdx="15">
    <p:extLst/>
  </p:cmAuthor>
  <p:cmAuthor id="17" name="Nick Brazeau" initials="NB" lastIdx="2" clrIdx="16">
    <p:extLst/>
  </p:cmAuthor>
  <p:cmAuthor id="18" name="Evelyn Padrino" initials="EP" lastIdx="1" clrIdx="17">
    <p:extLst/>
  </p:cmAuthor>
  <p:cmAuthor id="19" name="Nick Brazeau" initials="NB [2]" lastIdx="1" clrIdx="18">
    <p:extLst/>
  </p:cmAuthor>
  <p:cmAuthor id="20" name="Beth Massi" initials="BM" lastIdx="1" clrIdx="18">
    <p:extLst/>
  </p:cmAuthor>
  <p:cmAuthor id="21" name="Alan Maier" initials="AM" lastIdx="6" clrIdx="19">
    <p:extLst/>
  </p:cmAuthor>
  <p:cmAuthor id="22" name="Ed Blankenship" initials="EB" lastIdx="1" clrIdx="2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E6E6E"/>
    <a:srgbClr val="00A59C"/>
    <a:srgbClr val="959494"/>
    <a:srgbClr val="F8F8F8"/>
    <a:srgbClr val="00695D"/>
    <a:srgbClr val="FFFFFF"/>
    <a:srgbClr val="0177D7"/>
    <a:srgbClr val="F25A23"/>
    <a:srgbClr val="662D91"/>
    <a:srgbClr val="9E19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40" autoAdjust="0"/>
    <p:restoredTop sz="81853" autoAdjust="0"/>
  </p:normalViewPr>
  <p:slideViewPr>
    <p:cSldViewPr snapToGrid="0">
      <p:cViewPr varScale="1">
        <p:scale>
          <a:sx n="71" d="100"/>
          <a:sy n="71" d="100"/>
        </p:scale>
        <p:origin x="91" y="53"/>
      </p:cViewPr>
      <p:guideLst/>
    </p:cSldViewPr>
  </p:slideViewPr>
  <p:outlineViewPr>
    <p:cViewPr>
      <p:scale>
        <a:sx n="33" d="100"/>
        <a:sy n="33" d="100"/>
      </p:scale>
      <p:origin x="0" y="-12824"/>
    </p:cViewPr>
    <p:sldLst>
      <p:sld r:id="rId1" collapse="1"/>
      <p:sld r:id="rId2" collapse="1"/>
    </p:sldLst>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_rels/viewProps.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0" i="0" u="none" strike="noStrike" kern="1200" spc="0" baseline="0">
              <a:gradFill>
                <a:gsLst>
                  <a:gs pos="8889">
                    <a:schemeClr val="bg1"/>
                  </a:gs>
                  <a:gs pos="28000">
                    <a:schemeClr val="bg1"/>
                  </a:gs>
                </a:gsLst>
                <a:lin ang="5400000" scaled="0"/>
              </a:gradFill>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Requests per Second</c:v>
                </c:pt>
              </c:strCache>
            </c:strRef>
          </c:tx>
          <c:spPr>
            <a:solidFill>
              <a:schemeClr val="accent2"/>
            </a:solidFill>
            <a:ln>
              <a:noFill/>
            </a:ln>
            <a:effectLst/>
          </c:spPr>
          <c:invertIfNegative val="0"/>
          <c:dPt>
            <c:idx val="0"/>
            <c:invertIfNegative val="0"/>
            <c:bubble3D val="0"/>
            <c:spPr>
              <a:solidFill>
                <a:srgbClr val="FFB900"/>
              </a:solidFill>
              <a:ln>
                <a:noFill/>
              </a:ln>
              <a:effectLst/>
            </c:spPr>
            <c:extLst>
              <c:ext xmlns:c16="http://schemas.microsoft.com/office/drawing/2014/chart" uri="{C3380CC4-5D6E-409C-BE32-E72D297353CC}">
                <c16:uniqueId val="{00000001-BD30-46B7-A29D-9AF54460264A}"/>
              </c:ext>
            </c:extLst>
          </c:dPt>
          <c:dPt>
            <c:idx val="1"/>
            <c:invertIfNegative val="0"/>
            <c:bubble3D val="0"/>
            <c:spPr>
              <a:solidFill>
                <a:schemeClr val="bg1"/>
              </a:solidFill>
              <a:ln>
                <a:noFill/>
              </a:ln>
              <a:effectLst/>
            </c:spPr>
            <c:extLst>
              <c:ext xmlns:c16="http://schemas.microsoft.com/office/drawing/2014/chart" uri="{C3380CC4-5D6E-409C-BE32-E72D297353CC}">
                <c16:uniqueId val="{00000005-BD30-46B7-A29D-9AF54460264A}"/>
              </c:ext>
            </c:extLst>
          </c:dPt>
          <c:dPt>
            <c:idx val="2"/>
            <c:invertIfNegative val="0"/>
            <c:bubble3D val="0"/>
            <c:spPr>
              <a:solidFill>
                <a:srgbClr val="FFB900"/>
              </a:solidFill>
              <a:ln>
                <a:noFill/>
              </a:ln>
              <a:effectLst/>
            </c:spPr>
            <c:extLst>
              <c:ext xmlns:c16="http://schemas.microsoft.com/office/drawing/2014/chart" uri="{C3380CC4-5D6E-409C-BE32-E72D297353CC}">
                <c16:uniqueId val="{00000003-BD30-46B7-A29D-9AF54460264A}"/>
              </c:ext>
            </c:extLst>
          </c:dPt>
          <c:dPt>
            <c:idx val="3"/>
            <c:invertIfNegative val="0"/>
            <c:bubble3D val="0"/>
            <c:spPr>
              <a:solidFill>
                <a:schemeClr val="bg1"/>
              </a:solidFill>
              <a:ln>
                <a:noFill/>
              </a:ln>
              <a:effectLst/>
            </c:spPr>
            <c:extLst>
              <c:ext xmlns:c16="http://schemas.microsoft.com/office/drawing/2014/chart" uri="{C3380CC4-5D6E-409C-BE32-E72D297353CC}">
                <c16:uniqueId val="{00000006-BD30-46B7-A29D-9AF54460264A}"/>
              </c:ext>
            </c:extLst>
          </c:dPt>
          <c:dPt>
            <c:idx val="4"/>
            <c:invertIfNegative val="0"/>
            <c:bubble3D val="0"/>
            <c:spPr>
              <a:solidFill>
                <a:schemeClr val="bg1"/>
              </a:solidFill>
              <a:ln>
                <a:noFill/>
              </a:ln>
              <a:effectLst/>
            </c:spPr>
            <c:extLst>
              <c:ext xmlns:c16="http://schemas.microsoft.com/office/drawing/2014/chart" uri="{C3380CC4-5D6E-409C-BE32-E72D297353CC}">
                <c16:uniqueId val="{00000007-BD30-46B7-A29D-9AF54460264A}"/>
              </c:ext>
            </c:extLst>
          </c:dPt>
          <c:dPt>
            <c:idx val="5"/>
            <c:invertIfNegative val="0"/>
            <c:bubble3D val="0"/>
            <c:spPr>
              <a:solidFill>
                <a:schemeClr val="bg1"/>
              </a:solidFill>
              <a:ln>
                <a:noFill/>
              </a:ln>
              <a:effectLst/>
            </c:spPr>
            <c:extLst>
              <c:ext xmlns:c16="http://schemas.microsoft.com/office/drawing/2014/chart" uri="{C3380CC4-5D6E-409C-BE32-E72D297353CC}">
                <c16:uniqueId val="{00000008-BD30-46B7-A29D-9AF54460264A}"/>
              </c:ext>
            </c:extLst>
          </c:dPt>
          <c:cat>
            <c:strRef>
              <c:f>Sheet1!$A$2:$A$7</c:f>
              <c:strCache>
                <c:ptCount val="6"/>
                <c:pt idx="0">
                  <c:v>aspnetcore-linux</c:v>
                </c:pt>
                <c:pt idx="1">
                  <c:v>servlet</c:v>
                </c:pt>
                <c:pt idx="2">
                  <c:v>aspnetcore-mvc-linux</c:v>
                </c:pt>
                <c:pt idx="3">
                  <c:v>nodejs</c:v>
                </c:pt>
                <c:pt idx="4">
                  <c:v>express</c:v>
                </c:pt>
                <c:pt idx="5">
                  <c:v>php</c:v>
                </c:pt>
              </c:strCache>
            </c:strRef>
          </c:cat>
          <c:val>
            <c:numRef>
              <c:f>Sheet1!$B$2:$B$7</c:f>
              <c:numCache>
                <c:formatCode>#,##0</c:formatCode>
                <c:ptCount val="6"/>
                <c:pt idx="0">
                  <c:v>1822366</c:v>
                </c:pt>
                <c:pt idx="1">
                  <c:v>1156604</c:v>
                </c:pt>
                <c:pt idx="2">
                  <c:v>652487</c:v>
                </c:pt>
                <c:pt idx="3">
                  <c:v>467246</c:v>
                </c:pt>
                <c:pt idx="4">
                  <c:v>213982</c:v>
                </c:pt>
                <c:pt idx="5">
                  <c:v>45616</c:v>
                </c:pt>
              </c:numCache>
            </c:numRef>
          </c:val>
          <c:extLst>
            <c:ext xmlns:c16="http://schemas.microsoft.com/office/drawing/2014/chart" uri="{C3380CC4-5D6E-409C-BE32-E72D297353CC}">
              <c16:uniqueId val="{00000004-BD30-46B7-A29D-9AF54460264A}"/>
            </c:ext>
          </c:extLst>
        </c:ser>
        <c:dLbls>
          <c:showLegendKey val="0"/>
          <c:showVal val="0"/>
          <c:showCatName val="0"/>
          <c:showSerName val="0"/>
          <c:showPercent val="0"/>
          <c:showBubbleSize val="0"/>
        </c:dLbls>
        <c:gapWidth val="219"/>
        <c:overlap val="-27"/>
        <c:axId val="-449518640"/>
        <c:axId val="-448720560"/>
      </c:barChart>
      <c:catAx>
        <c:axId val="-44951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gradFill>
                  <a:gsLst>
                    <a:gs pos="8889">
                      <a:schemeClr val="bg1"/>
                    </a:gs>
                    <a:gs pos="28000">
                      <a:schemeClr val="bg1"/>
                    </a:gs>
                  </a:gsLst>
                  <a:lin ang="5400000" scaled="0"/>
                </a:gradFill>
                <a:latin typeface="+mn-lt"/>
                <a:ea typeface="+mn-ea"/>
                <a:cs typeface="+mn-cs"/>
              </a:defRPr>
            </a:pPr>
            <a:endParaRPr lang="es-ES"/>
          </a:p>
        </c:txPr>
        <c:crossAx val="-448720560"/>
        <c:crosses val="autoZero"/>
        <c:auto val="1"/>
        <c:lblAlgn val="ctr"/>
        <c:lblOffset val="100"/>
        <c:noMultiLvlLbl val="0"/>
      </c:catAx>
      <c:valAx>
        <c:axId val="-448720560"/>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gradFill>
                  <a:gsLst>
                    <a:gs pos="8889">
                      <a:schemeClr val="bg1"/>
                    </a:gs>
                    <a:gs pos="28000">
                      <a:schemeClr val="bg1"/>
                    </a:gs>
                  </a:gsLst>
                  <a:lin ang="5400000" scaled="0"/>
                </a:gradFill>
                <a:latin typeface="+mn-lt"/>
                <a:ea typeface="+mn-ea"/>
                <a:cs typeface="+mn-cs"/>
              </a:defRPr>
            </a:pPr>
            <a:endParaRPr lang="es-ES"/>
          </a:p>
        </c:txPr>
        <c:crossAx val="-449518640"/>
        <c:crosses val="autoZero"/>
        <c:crossBetween val="between"/>
      </c:valAx>
      <c:spPr>
        <a:noFill/>
        <a:ln>
          <a:noFill/>
        </a:ln>
        <a:effectLst/>
      </c:spPr>
    </c:plotArea>
    <c:plotVisOnly val="1"/>
    <c:dispBlanksAs val="gap"/>
    <c:showDLblsOverMax val="0"/>
  </c:chart>
  <c:spPr>
    <a:noFill/>
    <a:ln>
      <a:noFill/>
    </a:ln>
    <a:effectLst/>
  </c:spPr>
  <c:txPr>
    <a:bodyPr/>
    <a:lstStyle/>
    <a:p>
      <a:pPr>
        <a:defRPr>
          <a:gradFill>
            <a:gsLst>
              <a:gs pos="8889">
                <a:schemeClr val="bg1"/>
              </a:gs>
              <a:gs pos="28000">
                <a:schemeClr val="bg1"/>
              </a:gs>
            </a:gsLst>
            <a:lin ang="5400000" scaled="0"/>
          </a:gradFill>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9A42D56-205B-F64D-8C92-E78D92906C69}" type="datetimeFigureOut">
              <a:rPr lang="en-US" smtClean="0"/>
              <a:t>3/29/2017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22FDFAB5-1FB4-FE4E-9E3C-169893A9C9D8}" type="slidenum">
              <a:rPr lang="en-US" smtClean="0"/>
              <a:t>‹Nº›</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885BBD0-0531-4CFA-BECE-FA644912CAF8}" type="datetimeFigureOut">
              <a:rPr lang="en-US" smtClean="0"/>
              <a:t>3/29/2017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BB5786F-204F-43DA-8B5C-494C50714321}" type="slidenum">
              <a:rPr lang="en-US" smtClean="0"/>
              <a:t>‹Nº›</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3/29/2017 8:36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5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218">
              <a:lnSpc>
                <a:spcPct val="90000"/>
              </a:lnSpc>
              <a:spcAft>
                <a:spcPts val="340"/>
              </a:spcAft>
              <a:buFont typeface="Arial" panose="020B0604020202020204" pitchFamily="34" charset="0"/>
              <a:buChar char="•"/>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3/29/2017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468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7797" defTabSz="931774">
              <a:lnSpc>
                <a:spcPct val="100000"/>
              </a:lnSpc>
              <a:spcAft>
                <a:spcPts val="0"/>
              </a:spcAft>
              <a:defRPr/>
            </a:pPr>
            <a:endParaRPr lang="en-US" sz="1100" kern="0" dirty="0">
              <a:solidFill>
                <a:schemeClr val="bg1"/>
              </a:solidFill>
              <a:latin typeface="Segoe UI"/>
              <a:cs typeface="Calibr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44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19">
              <a:lnSpc>
                <a:spcPct val="150000"/>
              </a:lnSpc>
              <a:spcBef>
                <a:spcPct val="0"/>
              </a:spcBef>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244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9590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047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87946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2647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39051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9514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42069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2</a:t>
            </a:fld>
            <a:endParaRPr lang="en-US" dirty="0"/>
          </a:p>
        </p:txBody>
      </p:sp>
    </p:spTree>
    <p:extLst>
      <p:ext uri="{BB962C8B-B14F-4D97-AF65-F5344CB8AC3E}">
        <p14:creationId xmlns:p14="http://schemas.microsoft.com/office/powerpoint/2010/main" val="2442224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1813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74005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7797" defTabSz="931774">
              <a:defRPr/>
            </a:pPr>
            <a:endParaRPr lang="en-US" sz="1100" kern="0" dirty="0">
              <a:solidFill>
                <a:schemeClr val="bg1"/>
              </a:solidFill>
              <a:latin typeface="Segoe UI"/>
              <a:cs typeface="Calibr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900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23</a:t>
            </a:fld>
            <a:endParaRPr lang="en-US"/>
          </a:p>
        </p:txBody>
      </p:sp>
    </p:spTree>
    <p:extLst>
      <p:ext uri="{BB962C8B-B14F-4D97-AF65-F5344CB8AC3E}">
        <p14:creationId xmlns:p14="http://schemas.microsoft.com/office/powerpoint/2010/main" val="179703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3/29/2017 8:36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53913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3/29/2017 8:36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1361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3/29/2017 8:36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934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26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p:txBody>
      </p:sp>
      <p:sp>
        <p:nvSpPr>
          <p:cNvPr id="4" name="Slide Number Placeholder 3"/>
          <p:cNvSpPr>
            <a:spLocks noGrp="1"/>
          </p:cNvSpPr>
          <p:nvPr>
            <p:ph type="sldNum" sz="quarter" idx="10"/>
          </p:nvPr>
        </p:nvSpPr>
        <p:spPr/>
        <p:txBody>
          <a:bodyPr/>
          <a:lstStyle/>
          <a:p>
            <a:fld id="{0BB5786F-204F-43DA-8B5C-494C50714321}" type="slidenum">
              <a:rPr lang="en-US" smtClean="0"/>
              <a:t>28</a:t>
            </a:fld>
            <a:endParaRPr lang="en-US"/>
          </a:p>
        </p:txBody>
      </p:sp>
    </p:spTree>
    <p:extLst>
      <p:ext uri="{BB962C8B-B14F-4D97-AF65-F5344CB8AC3E}">
        <p14:creationId xmlns:p14="http://schemas.microsoft.com/office/powerpoint/2010/main" val="441645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7797" defTabSz="931774">
              <a:lnSpc>
                <a:spcPct val="100000"/>
              </a:lnSpc>
              <a:spcAft>
                <a:spcPts val="0"/>
              </a:spcAft>
              <a:defRPr/>
            </a:pPr>
            <a:endParaRPr lang="en-US" sz="1100" kern="0" dirty="0">
              <a:solidFill>
                <a:schemeClr val="bg1"/>
              </a:solidFill>
              <a:latin typeface="Segoe UI"/>
              <a:cs typeface="Calibr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980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3</a:t>
            </a:fld>
            <a:endParaRPr lang="en-US"/>
          </a:p>
        </p:txBody>
      </p:sp>
    </p:spTree>
    <p:extLst>
      <p:ext uri="{BB962C8B-B14F-4D97-AF65-F5344CB8AC3E}">
        <p14:creationId xmlns:p14="http://schemas.microsoft.com/office/powerpoint/2010/main" val="4267076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088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31</a:t>
            </a:fld>
            <a:endParaRPr lang="en-US"/>
          </a:p>
        </p:txBody>
      </p:sp>
    </p:spTree>
    <p:extLst>
      <p:ext uri="{BB962C8B-B14F-4D97-AF65-F5344CB8AC3E}">
        <p14:creationId xmlns:p14="http://schemas.microsoft.com/office/powerpoint/2010/main" val="496971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BD8FC18-07C8-4136-85B7-20C643E472BC}" type="slidenum">
              <a:rPr lang="en-US" smtClean="0"/>
              <a:t>32</a:t>
            </a:fld>
            <a:endParaRPr lang="en-US"/>
          </a:p>
        </p:txBody>
      </p:sp>
    </p:spTree>
    <p:extLst>
      <p:ext uri="{BB962C8B-B14F-4D97-AF65-F5344CB8AC3E}">
        <p14:creationId xmlns:p14="http://schemas.microsoft.com/office/powerpoint/2010/main" val="2531068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7BD8FC18-07C8-4136-85B7-20C643E472BC}" type="slidenum">
              <a:rPr lang="en-US" smtClean="0"/>
              <a:t>33</a:t>
            </a:fld>
            <a:endParaRPr lang="en-US"/>
          </a:p>
        </p:txBody>
      </p:sp>
    </p:spTree>
    <p:extLst>
      <p:ext uri="{BB962C8B-B14F-4D97-AF65-F5344CB8AC3E}">
        <p14:creationId xmlns:p14="http://schemas.microsoft.com/office/powerpoint/2010/main" val="3825232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7BD8FC18-07C8-4136-85B7-20C643E472BC}" type="slidenum">
              <a:rPr lang="en-US" smtClean="0"/>
              <a:t>34</a:t>
            </a:fld>
            <a:endParaRPr lang="en-US"/>
          </a:p>
        </p:txBody>
      </p:sp>
    </p:spTree>
    <p:extLst>
      <p:ext uri="{BB962C8B-B14F-4D97-AF65-F5344CB8AC3E}">
        <p14:creationId xmlns:p14="http://schemas.microsoft.com/office/powerpoint/2010/main" val="3241605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7BD8FC18-07C8-4136-85B7-20C643E472BC}" type="slidenum">
              <a:rPr lang="en-US" smtClean="0"/>
              <a:t>35</a:t>
            </a:fld>
            <a:endParaRPr lang="en-US"/>
          </a:p>
        </p:txBody>
      </p:sp>
    </p:spTree>
    <p:extLst>
      <p:ext uri="{BB962C8B-B14F-4D97-AF65-F5344CB8AC3E}">
        <p14:creationId xmlns:p14="http://schemas.microsoft.com/office/powerpoint/2010/main" val="3543281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sz="1200" b="0" i="0" u="none" strike="noStrike" kern="1200" cap="none" baseline="0" dirty="0">
              <a:solidFill>
                <a:schemeClr val="tx1"/>
              </a:solidFill>
              <a:effectLst/>
              <a:latin typeface="Helvetica Neue"/>
              <a:ea typeface="Helvetica Neue"/>
              <a:cs typeface="Helvetica Neue"/>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231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7BD8FC18-07C8-4136-85B7-20C643E472BC}" type="slidenum">
              <a:rPr lang="en-US" smtClean="0"/>
              <a:t>37</a:t>
            </a:fld>
            <a:endParaRPr lang="en-US"/>
          </a:p>
        </p:txBody>
      </p:sp>
    </p:spTree>
    <p:extLst>
      <p:ext uri="{BB962C8B-B14F-4D97-AF65-F5344CB8AC3E}">
        <p14:creationId xmlns:p14="http://schemas.microsoft.com/office/powerpoint/2010/main" val="1493935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38</a:t>
            </a:fld>
            <a:endParaRPr lang="en-US"/>
          </a:p>
        </p:txBody>
      </p:sp>
    </p:spTree>
    <p:extLst>
      <p:ext uri="{BB962C8B-B14F-4D97-AF65-F5344CB8AC3E}">
        <p14:creationId xmlns:p14="http://schemas.microsoft.com/office/powerpoint/2010/main" val="1004154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39</a:t>
            </a:fld>
            <a:endParaRPr lang="en-US"/>
          </a:p>
        </p:txBody>
      </p:sp>
    </p:spTree>
    <p:extLst>
      <p:ext uri="{BB962C8B-B14F-4D97-AF65-F5344CB8AC3E}">
        <p14:creationId xmlns:p14="http://schemas.microsoft.com/office/powerpoint/2010/main" val="2490670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3/29/2017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38118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118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41</a:t>
            </a:fld>
            <a:endParaRPr lang="en-US"/>
          </a:p>
        </p:txBody>
      </p:sp>
    </p:spTree>
    <p:extLst>
      <p:ext uri="{BB962C8B-B14F-4D97-AF65-F5344CB8AC3E}">
        <p14:creationId xmlns:p14="http://schemas.microsoft.com/office/powerpoint/2010/main" val="1041525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42</a:t>
            </a:fld>
            <a:endParaRPr lang="en-US"/>
          </a:p>
        </p:txBody>
      </p:sp>
    </p:spTree>
    <p:extLst>
      <p:ext uri="{BB962C8B-B14F-4D97-AF65-F5344CB8AC3E}">
        <p14:creationId xmlns:p14="http://schemas.microsoft.com/office/powerpoint/2010/main" val="583498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7797" defTabSz="931774">
              <a:lnSpc>
                <a:spcPct val="100000"/>
              </a:lnSpc>
              <a:spcAft>
                <a:spcPts val="0"/>
              </a:spcAft>
              <a:defRPr/>
            </a:pPr>
            <a:endParaRPr lang="en-US" sz="1100" kern="0" dirty="0">
              <a:solidFill>
                <a:schemeClr val="bg1"/>
              </a:solidFill>
              <a:latin typeface="Segoe UI"/>
              <a:cs typeface="Calibr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506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3926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358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127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461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48</a:t>
            </a:fld>
            <a:endParaRPr lang="en-US"/>
          </a:p>
        </p:txBody>
      </p:sp>
    </p:spTree>
    <p:extLst>
      <p:ext uri="{BB962C8B-B14F-4D97-AF65-F5344CB8AC3E}">
        <p14:creationId xmlns:p14="http://schemas.microsoft.com/office/powerpoint/2010/main" val="2567560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3/29/2017 8:36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6933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3/29/2017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15059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kern="0" cap="all" dirty="0">
              <a:latin typeface="Segoe UI Semilight" panose="020B0402040204020203" pitchFamily="34" charset="0"/>
              <a:ea typeface="Segoe UI"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BB5786F-204F-43DA-8B5C-494C50714321}" type="slidenum">
              <a:rPr lang="en-US" smtClean="0"/>
              <a:t>50</a:t>
            </a:fld>
            <a:endParaRPr lang="en-US"/>
          </a:p>
        </p:txBody>
      </p:sp>
    </p:spTree>
    <p:extLst>
      <p:ext uri="{BB962C8B-B14F-4D97-AF65-F5344CB8AC3E}">
        <p14:creationId xmlns:p14="http://schemas.microsoft.com/office/powerpoint/2010/main" val="1881369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sz="1200" b="0" spc="-10" dirty="0">
              <a:solidFill>
                <a:srgbClr val="000000"/>
              </a:solidFill>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75505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i="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3/29/2017 8:36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742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i="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3/29/2017 8:36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3500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3/29/2017 8:36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23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55</a:t>
            </a:fld>
            <a:endParaRPr lang="en-US"/>
          </a:p>
        </p:txBody>
      </p:sp>
    </p:spTree>
    <p:extLst>
      <p:ext uri="{BB962C8B-B14F-4D97-AF65-F5344CB8AC3E}">
        <p14:creationId xmlns:p14="http://schemas.microsoft.com/office/powerpoint/2010/main" val="1759665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3/29/2017 8:36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51261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267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38">
              <a:buFont typeface="Arial" panose="020B0604020202020204" pitchFamily="34" charset="0"/>
              <a:buNone/>
              <a:defRPr/>
            </a:pPr>
            <a:endParaRPr lang="en-US" dirty="0">
              <a:latin typeface="Segoe UI Light"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190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315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6</a:t>
            </a:fld>
            <a:endParaRPr lang="en-US"/>
          </a:p>
        </p:txBody>
      </p:sp>
    </p:spTree>
    <p:extLst>
      <p:ext uri="{BB962C8B-B14F-4D97-AF65-F5344CB8AC3E}">
        <p14:creationId xmlns:p14="http://schemas.microsoft.com/office/powerpoint/2010/main" val="41699341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0651">
              <a:spcAft>
                <a:spcPts val="350"/>
              </a:spcAft>
              <a:defRPr/>
            </a:pPr>
            <a:endParaRPr lang="en-US" sz="1200" kern="0" dirty="0">
              <a:solidFill>
                <a:schemeClr val="tx1"/>
              </a:solidFill>
              <a:latin typeface="Segoe UI Light" panose="020B0502040204020203" pitchFamily="34" charset="0"/>
            </a:endParaRPr>
          </a:p>
        </p:txBody>
      </p:sp>
      <p:sp>
        <p:nvSpPr>
          <p:cNvPr id="4" name="Footer Placeholder 3"/>
          <p:cNvSpPr>
            <a:spLocks noGrp="1"/>
          </p:cNvSpPr>
          <p:nvPr>
            <p:ph type="ftr" sz="quarter" idx="10"/>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3/29/2017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915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0651">
              <a:spcAft>
                <a:spcPts val="350"/>
              </a:spcAft>
              <a:defRPr/>
            </a:pPr>
            <a:endParaRPr lang="en-US" sz="1200" kern="0" dirty="0">
              <a:solidFill>
                <a:schemeClr val="tx1"/>
              </a:solidFill>
              <a:latin typeface="Segoe UI Light" panose="020B0502040204020203" pitchFamily="34" charset="0"/>
            </a:endParaRPr>
          </a:p>
        </p:txBody>
      </p:sp>
      <p:sp>
        <p:nvSpPr>
          <p:cNvPr id="4" name="Footer Placeholder 3"/>
          <p:cNvSpPr>
            <a:spLocks noGrp="1"/>
          </p:cNvSpPr>
          <p:nvPr>
            <p:ph type="ftr" sz="quarter" idx="10"/>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3/29/2017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417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0977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3572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7309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65</a:t>
            </a:fld>
            <a:endParaRPr lang="en-US"/>
          </a:p>
        </p:txBody>
      </p:sp>
    </p:spTree>
    <p:extLst>
      <p:ext uri="{BB962C8B-B14F-4D97-AF65-F5344CB8AC3E}">
        <p14:creationId xmlns:p14="http://schemas.microsoft.com/office/powerpoint/2010/main" val="29350227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3/29/2017 8:36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6241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447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09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rgbClr val="000000"/>
              </a:solidFill>
              <a:latin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69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9</a:t>
            </a:fld>
            <a:endParaRPr lang="en-US"/>
          </a:p>
        </p:txBody>
      </p:sp>
    </p:spTree>
    <p:extLst>
      <p:ext uri="{BB962C8B-B14F-4D97-AF65-F5344CB8AC3E}">
        <p14:creationId xmlns:p14="http://schemas.microsoft.com/office/powerpoint/2010/main" val="3812470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3674157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22301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57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4413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8959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836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040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53945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a:t>Click to edit text</a:t>
            </a:r>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3/29/2017</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a:t>Click to edit title</a:t>
            </a:r>
          </a:p>
        </p:txBody>
      </p:sp>
    </p:spTree>
    <p:extLst>
      <p:ext uri="{BB962C8B-B14F-4D97-AF65-F5344CB8AC3E}">
        <p14:creationId xmlns:p14="http://schemas.microsoft.com/office/powerpoint/2010/main" val="316402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499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1"/>
            <a:ext cx="9172873" cy="662129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
        <p:nvSpPr>
          <p:cNvPr id="9" name="TextBox 8"/>
          <p:cNvSpPr txBox="1"/>
          <p:nvPr userDrawn="1"/>
        </p:nvSpPr>
        <p:spPr>
          <a:xfrm>
            <a:off x="9504503" y="5726840"/>
            <a:ext cx="2671999" cy="400457"/>
          </a:xfrm>
          <a:prstGeom prst="rect">
            <a:avLst/>
          </a:prstGeom>
          <a:noFill/>
          <a:effectLst/>
        </p:spPr>
        <p:txBody>
          <a:bodyPr wrap="none" lIns="179285" tIns="143428" rIns="179285" bIns="143428" rtlCol="0">
            <a:spAutoFit/>
          </a:bodyPr>
          <a:lstStyle/>
          <a:p>
            <a:pPr algn="r" defTabSz="914367">
              <a:lnSpc>
                <a:spcPct val="90000"/>
              </a:lnSpc>
              <a:spcAft>
                <a:spcPts val="588"/>
              </a:spcAft>
            </a:pPr>
            <a:r>
              <a:rPr lang="en-US" sz="800" baseline="0" dirty="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1123930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241283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54367847"/>
      </p:ext>
    </p:extLst>
  </p:cSld>
  <p:clrMap bg1="lt1" tx1="dk1" bg2="lt2" tx2="dk2" accent1="accent1" accent2="accent2" accent3="accent3" accent4="accent4" accent5="accent5" accent6="accent6" hlink="hlink" folHlink="folHlink"/>
  <p:sldLayoutIdLst>
    <p:sldLayoutId id="2147484565" r:id="rId1"/>
    <p:sldLayoutId id="2147484566" r:id="rId2"/>
    <p:sldLayoutId id="2147484625" r:id="rId3"/>
    <p:sldLayoutId id="2147484624" r:id="rId4"/>
    <p:sldLayoutId id="2147483752" r:id="rId5"/>
    <p:sldLayoutId id="2147484620" r:id="rId6"/>
    <p:sldLayoutId id="2147484591" r:id="rId7"/>
    <p:sldLayoutId id="2147484572" r:id="rId8"/>
    <p:sldLayoutId id="2147484618" r:id="rId9"/>
    <p:sldLayoutId id="2147484609" r:id="rId10"/>
    <p:sldLayoutId id="2147484623" r:id="rId11"/>
    <p:sldLayoutId id="2147484626" r:id="rId12"/>
    <p:sldLayoutId id="2147484627" r:id="rId13"/>
    <p:sldLayoutId id="2147484628" r:id="rId14"/>
    <p:sldLayoutId id="2147484621" r:id="rId15"/>
    <p:sldLayoutId id="2147484629" r:id="rId16"/>
    <p:sldLayoutId id="2147484622" r:id="rId17"/>
    <p:sldLayoutId id="2147484585" r:id="rId18"/>
    <p:sldLayoutId id="2147484619" r:id="rId19"/>
    <p:sldLayoutId id="2147484586" r:id="rId20"/>
    <p:sldLayoutId id="214748463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jp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25.xml"/><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businessinsider.com/bii-mobile-insights-android-and-ios-growing-at-10x-the-pc-business-of-the-80s-2012-8-2"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12.png"/><Relationship Id="rId4" Type="http://schemas.openxmlformats.org/officeDocument/2006/relationships/hyperlink" Target="mailto:javiersuarezruiz@Hotmail.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microsoft.com/office/2007/relationships/hdphoto" Target="../media/hdphoto7.wdp"/></Relationships>
</file>

<file path=ppt/slides/_rels/slide4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89.emf"/><Relationship Id="rId3" Type="http://schemas.openxmlformats.org/officeDocument/2006/relationships/image" Target="../media/image79.emf"/><Relationship Id="rId7" Type="http://schemas.openxmlformats.org/officeDocument/2006/relationships/image" Target="../media/image83.emf"/><Relationship Id="rId12" Type="http://schemas.openxmlformats.org/officeDocument/2006/relationships/image" Target="../media/image88.emf"/><Relationship Id="rId2" Type="http://schemas.openxmlformats.org/officeDocument/2006/relationships/notesSlide" Target="../notesSlides/notesSlide44.xml"/><Relationship Id="rId16" Type="http://schemas.openxmlformats.org/officeDocument/2006/relationships/image" Target="../media/image92.emf"/><Relationship Id="rId1" Type="http://schemas.openxmlformats.org/officeDocument/2006/relationships/slideLayout" Target="../slideLayouts/slideLayout19.xml"/><Relationship Id="rId6" Type="http://schemas.openxmlformats.org/officeDocument/2006/relationships/image" Target="../media/image82.emf"/><Relationship Id="rId11" Type="http://schemas.openxmlformats.org/officeDocument/2006/relationships/image" Target="../media/image87.emf"/><Relationship Id="rId5" Type="http://schemas.openxmlformats.org/officeDocument/2006/relationships/image" Target="../media/image81.emf"/><Relationship Id="rId15" Type="http://schemas.openxmlformats.org/officeDocument/2006/relationships/image" Target="../media/image91.emf"/><Relationship Id="rId10" Type="http://schemas.openxmlformats.org/officeDocument/2006/relationships/image" Target="../media/image86.emf"/><Relationship Id="rId4" Type="http://schemas.openxmlformats.org/officeDocument/2006/relationships/image" Target="../media/image80.emf"/><Relationship Id="rId9" Type="http://schemas.openxmlformats.org/officeDocument/2006/relationships/image" Target="../media/image85.emf"/><Relationship Id="rId14" Type="http://schemas.openxmlformats.org/officeDocument/2006/relationships/image" Target="../media/image90.emf"/></Relationships>
</file>

<file path=ppt/slides/_rels/slide45.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emf"/><Relationship Id="rId3" Type="http://schemas.openxmlformats.org/officeDocument/2006/relationships/image" Target="../media/image87.emf"/><Relationship Id="rId7" Type="http://schemas.openxmlformats.org/officeDocument/2006/relationships/image" Target="../media/image79.emf"/><Relationship Id="rId12" Type="http://schemas.openxmlformats.org/officeDocument/2006/relationships/image" Target="../media/image84.emf"/><Relationship Id="rId2" Type="http://schemas.openxmlformats.org/officeDocument/2006/relationships/notesSlide" Target="../notesSlides/notesSlide45.xml"/><Relationship Id="rId16" Type="http://schemas.openxmlformats.org/officeDocument/2006/relationships/image" Target="../media/image92.emf"/><Relationship Id="rId1" Type="http://schemas.openxmlformats.org/officeDocument/2006/relationships/slideLayout" Target="../slideLayouts/slideLayout19.xml"/><Relationship Id="rId6" Type="http://schemas.openxmlformats.org/officeDocument/2006/relationships/image" Target="../media/image90.emf"/><Relationship Id="rId11" Type="http://schemas.openxmlformats.org/officeDocument/2006/relationships/image" Target="../media/image83.emf"/><Relationship Id="rId5" Type="http://schemas.openxmlformats.org/officeDocument/2006/relationships/image" Target="../media/image89.emf"/><Relationship Id="rId15" Type="http://schemas.openxmlformats.org/officeDocument/2006/relationships/image" Target="../media/image91.emf"/><Relationship Id="rId10" Type="http://schemas.openxmlformats.org/officeDocument/2006/relationships/image" Target="../media/image82.emf"/><Relationship Id="rId4" Type="http://schemas.openxmlformats.org/officeDocument/2006/relationships/image" Target="../media/image88.emf"/><Relationship Id="rId9" Type="http://schemas.openxmlformats.org/officeDocument/2006/relationships/image" Target="../media/image81.emf"/><Relationship Id="rId14" Type="http://schemas.openxmlformats.org/officeDocument/2006/relationships/image" Target="../media/image86.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microsoft.com/office/2007/relationships/hdphoto" Target="../media/hdphoto6.wdp"/></Relationships>
</file>

<file path=ppt/slides/_rels/slide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microsoft.com/office/2007/relationships/hdphoto" Target="../media/hdphoto8.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15.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96.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96.emf"/></Relationships>
</file>

<file path=ppt/slides/_rels/slide6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96.emf"/><Relationship Id="rId5" Type="http://schemas.openxmlformats.org/officeDocument/2006/relationships/image" Target="../media/image99.emf"/><Relationship Id="rId4" Type="http://schemas.openxmlformats.org/officeDocument/2006/relationships/image" Target="../media/image98.emf"/></Relationships>
</file>

<file path=ppt/slides/_rels/slide6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emf"/><Relationship Id="rId7" Type="http://schemas.openxmlformats.org/officeDocument/2006/relationships/image" Target="../media/image104.emf"/><Relationship Id="rId12" Type="http://schemas.openxmlformats.org/officeDocument/2006/relationships/image" Target="../media/image96.emf"/><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03.emf"/><Relationship Id="rId11" Type="http://schemas.openxmlformats.org/officeDocument/2006/relationships/image" Target="../media/image99.emf"/><Relationship Id="rId5" Type="http://schemas.openxmlformats.org/officeDocument/2006/relationships/image" Target="../media/image102.emf"/><Relationship Id="rId10" Type="http://schemas.openxmlformats.org/officeDocument/2006/relationships/image" Target="../media/image98.emf"/><Relationship Id="rId4" Type="http://schemas.openxmlformats.org/officeDocument/2006/relationships/image" Target="../media/image101.emf"/><Relationship Id="rId9" Type="http://schemas.openxmlformats.org/officeDocument/2006/relationships/image" Target="../media/image97.emf"/></Relationships>
</file>

<file path=ppt/slides/_rels/slide6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15.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17.png"/></Relationships>
</file>

<file path=ppt/slides/_rels/slide6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67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Visual Studio 2017:</a:t>
            </a:r>
            <a:br>
              <a:rPr lang="de-DE" dirty="0"/>
            </a:br>
            <a:r>
              <a:rPr lang="de-DE" dirty="0"/>
              <a:t>Fundamentos</a:t>
            </a:r>
          </a:p>
        </p:txBody>
      </p:sp>
      <p:sp>
        <p:nvSpPr>
          <p:cNvPr id="5" name="TextBox 4"/>
          <p:cNvSpPr txBox="1"/>
          <p:nvPr/>
        </p:nvSpPr>
        <p:spPr>
          <a:xfrm>
            <a:off x="269240" y="2212922"/>
            <a:ext cx="4801524" cy="1480405"/>
          </a:xfrm>
          <a:prstGeom prst="rect">
            <a:avLst/>
          </a:prstGeom>
          <a:noFill/>
        </p:spPr>
        <p:txBody>
          <a:bodyPr wrap="square" lIns="182880" tIns="146304" rIns="182880" bIns="146304" rtlCol="0">
            <a:spAutoFit/>
          </a:bodyPr>
          <a:lstStyle/>
          <a:p>
            <a:pPr lvl="0">
              <a:spcAft>
                <a:spcPts val="600"/>
              </a:spcAft>
            </a:pPr>
            <a:r>
              <a:rPr lang="en-US" sz="3600" b="1" kern="0" cap="all" dirty="0">
                <a:solidFill>
                  <a:schemeClr val="tx2"/>
                </a:solidFill>
                <a:ea typeface="Segoe UI" pitchFamily="34" charset="0"/>
                <a:cs typeface="Segoe UI Semilight" panose="020B0402040204020203" pitchFamily="34" charset="0"/>
              </a:rPr>
              <a:t>PRODUCTIVIDAD</a:t>
            </a:r>
            <a:r>
              <a:rPr lang="en-US" sz="3600" kern="0" cap="all" dirty="0">
                <a:solidFill>
                  <a:schemeClr val="tx2"/>
                </a:solidFill>
                <a:latin typeface="Segoe UI Semilight" panose="020B0402040204020203" pitchFamily="34" charset="0"/>
                <a:ea typeface="Segoe UI" pitchFamily="34" charset="0"/>
                <a:cs typeface="Segoe UI Semilight" panose="020B0402040204020203" pitchFamily="34" charset="0"/>
              </a:rPr>
              <a:t> </a:t>
            </a:r>
          </a:p>
          <a:p>
            <a:pPr lvl="0">
              <a:spcAft>
                <a:spcPts val="600"/>
              </a:spcAft>
            </a:pPr>
            <a:r>
              <a:rPr lang="en-US" sz="3600" kern="0" cap="all" dirty="0">
                <a:latin typeface="Segoe UI Semilight" panose="020B0402040204020203" pitchFamily="34" charset="0"/>
                <a:ea typeface="Segoe UI" pitchFamily="34" charset="0"/>
                <a:cs typeface="Segoe UI Semilight" panose="020B0402040204020203" pitchFamily="34" charset="0"/>
              </a:rPr>
              <a:t>MEJORADA</a:t>
            </a:r>
          </a:p>
        </p:txBody>
      </p:sp>
      <p:pic>
        <p:nvPicPr>
          <p:cNvPr id="15" name="Picture 14"/>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55000"/>
                    </a14:imgEffect>
                  </a14:imgLayer>
                </a14:imgProps>
              </a:ext>
              <a:ext uri="{28A0092B-C50C-407E-A947-70E740481C1C}">
                <a14:useLocalDpi xmlns:a14="http://schemas.microsoft.com/office/drawing/2010/main"/>
              </a:ext>
            </a:extLst>
          </a:blip>
          <a:srcRect/>
          <a:stretch/>
        </p:blipFill>
        <p:spPr>
          <a:xfrm>
            <a:off x="6080255" y="0"/>
            <a:ext cx="6111745" cy="6857999"/>
          </a:xfrm>
          <a:prstGeom prst="parallelogram">
            <a:avLst>
              <a:gd name="adj" fmla="val 40186"/>
            </a:avLst>
          </a:prstGeom>
          <a:solidFill>
            <a:schemeClr val="accent1"/>
          </a:solidFill>
        </p:spPr>
      </p:pic>
    </p:spTree>
    <p:extLst>
      <p:ext uri="{BB962C8B-B14F-4D97-AF65-F5344CB8AC3E}">
        <p14:creationId xmlns:p14="http://schemas.microsoft.com/office/powerpoint/2010/main" val="3538417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err="1"/>
              <a:t>Mejoras</a:t>
            </a:r>
            <a:r>
              <a:rPr lang="en-US" dirty="0"/>
              <a:t> </a:t>
            </a:r>
            <a:r>
              <a:rPr lang="en-US" dirty="0" err="1"/>
              <a:t>en</a:t>
            </a:r>
            <a:r>
              <a:rPr lang="en-US" dirty="0"/>
              <a:t> la </a:t>
            </a:r>
            <a:r>
              <a:rPr lang="en-US" dirty="0" err="1"/>
              <a:t>productividad</a:t>
            </a:r>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57665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Tendencias</a:t>
            </a:r>
            <a:endParaRPr lang="en-US" dirty="0"/>
          </a:p>
        </p:txBody>
      </p:sp>
      <p:sp>
        <p:nvSpPr>
          <p:cNvPr id="5" name="Rectangle 4"/>
          <p:cNvSpPr/>
          <p:nvPr/>
        </p:nvSpPr>
        <p:spPr>
          <a:xfrm>
            <a:off x="568045" y="3300414"/>
            <a:ext cx="7435643" cy="2955233"/>
          </a:xfrm>
          <a:prstGeom prst="rect">
            <a:avLst/>
          </a:prstGeom>
        </p:spPr>
        <p:txBody>
          <a:bodyPr wrap="square" lIns="146284">
            <a:spAutoFit/>
          </a:bodyPr>
          <a:lstStyle/>
          <a:p>
            <a:pPr defTabSz="932219">
              <a:lnSpc>
                <a:spcPct val="150000"/>
              </a:lnSpc>
              <a:spcBef>
                <a:spcPct val="0"/>
              </a:spcBef>
              <a:defRPr/>
            </a:pPr>
            <a:r>
              <a:rPr lang="en-US" sz="3200" kern="0" spc="-101" dirty="0">
                <a:ln w="3175">
                  <a:noFill/>
                </a:ln>
                <a:solidFill>
                  <a:schemeClr val="bg1"/>
                </a:solidFill>
                <a:latin typeface="Segoe UI Light"/>
                <a:cs typeface="Segoe ui light (Headings)"/>
                <a:sym typeface="Wingdings" panose="05000000000000000000" pitchFamily="2" charset="2"/>
              </a:rPr>
              <a:t>El Desarrollo de software </a:t>
            </a:r>
            <a:r>
              <a:rPr lang="en-US" sz="3200" kern="0" spc="-101" dirty="0" err="1">
                <a:ln w="3175">
                  <a:noFill/>
                </a:ln>
                <a:solidFill>
                  <a:schemeClr val="bg1"/>
                </a:solidFill>
                <a:latin typeface="Segoe UI Light"/>
                <a:cs typeface="Segoe ui light (Headings)"/>
                <a:sym typeface="Wingdings" panose="05000000000000000000" pitchFamily="2" charset="2"/>
              </a:rPr>
              <a:t>es</a:t>
            </a:r>
            <a:r>
              <a:rPr lang="en-US" sz="3200" kern="0" spc="-101" dirty="0">
                <a:ln w="3175">
                  <a:noFill/>
                </a:ln>
                <a:solidFill>
                  <a:schemeClr val="bg1"/>
                </a:solidFill>
                <a:latin typeface="Segoe UI Light"/>
                <a:cs typeface="Segoe ui light (Headings)"/>
                <a:sym typeface="Wingdings" panose="05000000000000000000" pitchFamily="2" charset="2"/>
              </a:rPr>
              <a:t> un </a:t>
            </a:r>
            <a:r>
              <a:rPr lang="en-US" sz="3200" kern="0" spc="-101" dirty="0" err="1">
                <a:ln w="3175">
                  <a:noFill/>
                </a:ln>
                <a:solidFill>
                  <a:schemeClr val="bg1"/>
                </a:solidFill>
                <a:latin typeface="Segoe UI Light"/>
                <a:cs typeface="Segoe ui light (Headings)"/>
                <a:sym typeface="Wingdings" panose="05000000000000000000" pitchFamily="2" charset="2"/>
              </a:rPr>
              <a:t>juego</a:t>
            </a:r>
            <a:r>
              <a:rPr lang="en-US" sz="3200" kern="0" spc="-101" dirty="0">
                <a:ln w="3175">
                  <a:noFill/>
                </a:ln>
                <a:solidFill>
                  <a:schemeClr val="bg1"/>
                </a:solidFill>
                <a:latin typeface="Segoe UI Light"/>
                <a:cs typeface="Segoe ui light (Headings)"/>
                <a:sym typeface="Wingdings" panose="05000000000000000000" pitchFamily="2" charset="2"/>
              </a:rPr>
              <a:t> de </a:t>
            </a:r>
            <a:r>
              <a:rPr lang="en-US" sz="3200" kern="0" spc="-101" dirty="0" err="1">
                <a:ln w="3175">
                  <a:noFill/>
                </a:ln>
                <a:solidFill>
                  <a:schemeClr val="bg1"/>
                </a:solidFill>
                <a:latin typeface="Segoe UI Light"/>
                <a:cs typeface="Segoe ui light (Headings)"/>
                <a:sym typeface="Wingdings" panose="05000000000000000000" pitchFamily="2" charset="2"/>
              </a:rPr>
              <a:t>equipo</a:t>
            </a:r>
            <a:endParaRPr lang="en-US" sz="3200" kern="0" spc="-101" dirty="0">
              <a:ln w="3175">
                <a:noFill/>
              </a:ln>
              <a:solidFill>
                <a:schemeClr val="bg1"/>
              </a:solidFill>
              <a:latin typeface="Segoe UI Light"/>
              <a:cs typeface="Segoe ui light (Headings)"/>
              <a:sym typeface="Wingdings" panose="05000000000000000000" pitchFamily="2" charset="2"/>
            </a:endParaRPr>
          </a:p>
          <a:p>
            <a:pPr defTabSz="932219">
              <a:lnSpc>
                <a:spcPct val="150000"/>
              </a:lnSpc>
              <a:spcBef>
                <a:spcPct val="0"/>
              </a:spcBef>
              <a:defRPr/>
            </a:pPr>
            <a:r>
              <a:rPr lang="en-US" sz="3200" kern="0" spc="-101" dirty="0">
                <a:ln w="3175">
                  <a:noFill/>
                </a:ln>
                <a:solidFill>
                  <a:schemeClr val="bg1"/>
                </a:solidFill>
                <a:latin typeface="Segoe UI Light"/>
                <a:cs typeface="Segoe ui light (Headings)"/>
                <a:sym typeface="Wingdings" panose="05000000000000000000" pitchFamily="2" charset="2"/>
              </a:rPr>
              <a:t>Agile &amp; DevOps </a:t>
            </a:r>
            <a:r>
              <a:rPr lang="en-US" sz="3200" kern="0" spc="-101" dirty="0" err="1">
                <a:ln w="3175">
                  <a:noFill/>
                </a:ln>
                <a:solidFill>
                  <a:schemeClr val="bg1"/>
                </a:solidFill>
                <a:latin typeface="Segoe UI Light"/>
                <a:cs typeface="Segoe ui light (Headings)"/>
                <a:sym typeface="Wingdings" panose="05000000000000000000" pitchFamily="2" charset="2"/>
              </a:rPr>
              <a:t>cambian</a:t>
            </a:r>
            <a:r>
              <a:rPr lang="en-US" sz="3200" kern="0" spc="-101" dirty="0">
                <a:ln w="3175">
                  <a:noFill/>
                </a:ln>
                <a:solidFill>
                  <a:schemeClr val="bg1"/>
                </a:solidFill>
                <a:latin typeface="Segoe UI Light"/>
                <a:cs typeface="Segoe ui light (Headings)"/>
                <a:sym typeface="Wingdings" panose="05000000000000000000" pitchFamily="2" charset="2"/>
              </a:rPr>
              <a:t> el </a:t>
            </a:r>
            <a:r>
              <a:rPr lang="en-US" sz="3200" kern="0" spc="-101" dirty="0" err="1">
                <a:ln w="3175">
                  <a:noFill/>
                </a:ln>
                <a:solidFill>
                  <a:schemeClr val="bg1"/>
                </a:solidFill>
                <a:latin typeface="Segoe UI Light"/>
                <a:cs typeface="Segoe ui light (Headings)"/>
                <a:sym typeface="Wingdings" panose="05000000000000000000" pitchFamily="2" charset="2"/>
              </a:rPr>
              <a:t>flujo</a:t>
            </a:r>
            <a:endParaRPr lang="en-US" sz="3200" kern="0" spc="-101" dirty="0">
              <a:ln w="3175">
                <a:noFill/>
              </a:ln>
              <a:solidFill>
                <a:schemeClr val="bg1"/>
              </a:solidFill>
              <a:latin typeface="Segoe UI Light"/>
              <a:cs typeface="Segoe ui light (Headings)"/>
              <a:sym typeface="Wingdings" panose="05000000000000000000" pitchFamily="2" charset="2"/>
            </a:endParaRPr>
          </a:p>
          <a:p>
            <a:pPr defTabSz="932219">
              <a:lnSpc>
                <a:spcPct val="150000"/>
              </a:lnSpc>
              <a:spcBef>
                <a:spcPct val="0"/>
              </a:spcBef>
              <a:defRPr/>
            </a:pPr>
            <a:r>
              <a:rPr lang="en-US" sz="3200" kern="0" spc="-101" dirty="0">
                <a:ln w="3175">
                  <a:noFill/>
                </a:ln>
                <a:solidFill>
                  <a:schemeClr val="bg1"/>
                </a:solidFill>
                <a:latin typeface="Segoe UI Light"/>
                <a:cs typeface="Segoe ui light (Headings)"/>
                <a:sym typeface="Wingdings" panose="05000000000000000000" pitchFamily="2" charset="2"/>
              </a:rPr>
              <a:t>La </a:t>
            </a:r>
            <a:r>
              <a:rPr lang="en-US" sz="3200" kern="0" spc="-101" dirty="0" err="1">
                <a:ln w="3175">
                  <a:noFill/>
                </a:ln>
                <a:solidFill>
                  <a:schemeClr val="bg1"/>
                </a:solidFill>
                <a:latin typeface="Segoe UI Light"/>
                <a:cs typeface="Segoe ui light (Headings)"/>
                <a:sym typeface="Wingdings" panose="05000000000000000000" pitchFamily="2" charset="2"/>
              </a:rPr>
              <a:t>productividad</a:t>
            </a:r>
            <a:r>
              <a:rPr lang="en-US" sz="3200" kern="0" spc="-101" dirty="0">
                <a:ln w="3175">
                  <a:noFill/>
                </a:ln>
                <a:solidFill>
                  <a:schemeClr val="bg1"/>
                </a:solidFill>
                <a:latin typeface="Segoe UI Light"/>
                <a:cs typeface="Segoe ui light (Headings)"/>
                <a:sym typeface="Wingdings" panose="05000000000000000000" pitchFamily="2" charset="2"/>
              </a:rPr>
              <a:t> personal </a:t>
            </a:r>
            <a:r>
              <a:rPr lang="en-US" sz="3200" kern="0" spc="-101" dirty="0" err="1">
                <a:ln w="3175">
                  <a:noFill/>
                </a:ln>
                <a:solidFill>
                  <a:schemeClr val="bg1"/>
                </a:solidFill>
                <a:latin typeface="Segoe UI Light"/>
                <a:cs typeface="Segoe ui light (Headings)"/>
                <a:sym typeface="Wingdings" panose="05000000000000000000" pitchFamily="2" charset="2"/>
              </a:rPr>
              <a:t>es</a:t>
            </a:r>
            <a:r>
              <a:rPr lang="en-US" sz="3200" kern="0" spc="-101" dirty="0">
                <a:ln w="3175">
                  <a:noFill/>
                </a:ln>
                <a:solidFill>
                  <a:schemeClr val="bg1"/>
                </a:solidFill>
                <a:latin typeface="Segoe UI Light"/>
                <a:cs typeface="Segoe ui light (Headings)"/>
                <a:sym typeface="Wingdings" panose="05000000000000000000" pitchFamily="2" charset="2"/>
              </a:rPr>
              <a:t> </a:t>
            </a:r>
            <a:r>
              <a:rPr lang="en-US" sz="3200" kern="0" spc="-101" dirty="0" err="1">
                <a:ln w="3175">
                  <a:noFill/>
                </a:ln>
                <a:solidFill>
                  <a:schemeClr val="bg1"/>
                </a:solidFill>
                <a:latin typeface="Segoe UI Light"/>
                <a:cs typeface="Segoe ui light (Headings)"/>
                <a:sym typeface="Wingdings" panose="05000000000000000000" pitchFamily="2" charset="2"/>
              </a:rPr>
              <a:t>importante</a:t>
            </a:r>
            <a:endParaRPr lang="en-US" sz="3200" kern="0" spc="-101" dirty="0">
              <a:ln w="3175">
                <a:noFill/>
              </a:ln>
              <a:solidFill>
                <a:schemeClr val="bg1"/>
              </a:solidFill>
              <a:latin typeface="Segoe UI Light"/>
              <a:cs typeface="Segoe ui light (Headings)"/>
              <a:sym typeface="Wingdings" panose="05000000000000000000" pitchFamily="2" charset="2"/>
            </a:endParaRPr>
          </a:p>
        </p:txBody>
      </p:sp>
    </p:spTree>
    <p:extLst>
      <p:ext uri="{BB962C8B-B14F-4D97-AF65-F5344CB8AC3E}">
        <p14:creationId xmlns:p14="http://schemas.microsoft.com/office/powerpoint/2010/main" val="28598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extBox 398"/>
          <p:cNvSpPr txBox="1"/>
          <p:nvPr/>
        </p:nvSpPr>
        <p:spPr>
          <a:xfrm>
            <a:off x="6524569" y="2247287"/>
            <a:ext cx="1699925"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Source </a:t>
            </a:r>
            <a:r>
              <a:rPr lang="en-US" sz="1471" kern="0">
                <a:gradFill>
                  <a:gsLst>
                    <a:gs pos="2917">
                      <a:srgbClr val="505050"/>
                    </a:gs>
                    <a:gs pos="38000">
                      <a:srgbClr val="505050"/>
                    </a:gs>
                  </a:gsLst>
                  <a:lin ang="5400000" scaled="0"/>
                </a:gradFill>
                <a:latin typeface="Segoe UI"/>
                <a:cs typeface="Segoe UI Semibold" panose="020B0702040204020203" pitchFamily="34" charset="0"/>
              </a:rPr>
              <a:t>control</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380" name="TextBox 379"/>
          <p:cNvSpPr txBox="1"/>
          <p:nvPr/>
        </p:nvSpPr>
        <p:spPr>
          <a:xfrm>
            <a:off x="9838299"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lang="en-US" sz="1471" kern="0">
                <a:gradFill>
                  <a:gsLst>
                    <a:gs pos="2917">
                      <a:srgbClr val="505050"/>
                    </a:gs>
                    <a:gs pos="38000">
                      <a:srgbClr val="505050"/>
                    </a:gs>
                  </a:gsLst>
                  <a:lin ang="5400000" scaled="0"/>
                </a:gradFill>
                <a:latin typeface="Segoe UI"/>
                <a:cs typeface="Segoe UI Semibold" panose="020B0702040204020203" pitchFamily="34" charset="0"/>
              </a:rPr>
              <a:t>deployment</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71" name="TextBox 70"/>
          <p:cNvSpPr txBox="1"/>
          <p:nvPr/>
        </p:nvSpPr>
        <p:spPr>
          <a:xfrm>
            <a:off x="651933" y="2247288"/>
            <a:ext cx="1272722"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lang="en-US" sz="1471" kern="0" dirty="0">
                <a:gradFill>
                  <a:gsLst>
                    <a:gs pos="2917">
                      <a:srgbClr val="505050"/>
                    </a:gs>
                    <a:gs pos="38000">
                      <a:srgbClr val="505050"/>
                    </a:gs>
                  </a:gsLst>
                  <a:lin ang="5400000" scaled="0"/>
                </a:gradFill>
                <a:latin typeface="Segoe UI"/>
                <a:cs typeface="Segoe UI Semibold" panose="020B0702040204020203" pitchFamily="34" charset="0"/>
              </a:rPr>
              <a:t>Desarrollo</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393" name="TextBox 392"/>
          <p:cNvSpPr txBox="1"/>
          <p:nvPr/>
        </p:nvSpPr>
        <p:spPr>
          <a:xfrm>
            <a:off x="3313346" y="2247287"/>
            <a:ext cx="1533925" cy="310436"/>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Unit </a:t>
            </a:r>
            <a:r>
              <a:rPr lang="en-US" sz="1471" kern="0">
                <a:gradFill>
                  <a:gsLst>
                    <a:gs pos="2917">
                      <a:srgbClr val="505050"/>
                    </a:gs>
                    <a:gs pos="38000">
                      <a:srgbClr val="505050"/>
                    </a:gs>
                  </a:gsLst>
                  <a:lin ang="5400000" scaled="0"/>
                </a:gradFill>
                <a:latin typeface="Segoe UI"/>
                <a:cs typeface="Segoe UI Semibold" panose="020B0702040204020203" pitchFamily="34" charset="0"/>
              </a:rPr>
              <a:t>testing</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403" name="TextBox 402"/>
          <p:cNvSpPr txBox="1"/>
          <p:nvPr/>
        </p:nvSpPr>
        <p:spPr>
          <a:xfrm>
            <a:off x="5168009" y="2247288"/>
            <a:ext cx="1398764"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err="1">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Análisis</a:t>
            </a: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 de </a:t>
            </a:r>
            <a:r>
              <a:rPr kumimoji="0" lang="en-US" sz="1471" b="0" i="0" u="none" strike="noStrike" kern="0" cap="none" spc="0" normalizeH="0" baseline="0" noProof="0" dirty="0" err="1">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código</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106" name="TextBox 105"/>
          <p:cNvSpPr txBox="1"/>
          <p:nvPr/>
        </p:nvSpPr>
        <p:spPr>
          <a:xfrm>
            <a:off x="1997273" y="2247288"/>
            <a:ext cx="1243456"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Debugging</a:t>
            </a:r>
          </a:p>
        </p:txBody>
      </p:sp>
      <p:sp>
        <p:nvSpPr>
          <p:cNvPr id="111" name="TextBox 110"/>
          <p:cNvSpPr txBox="1"/>
          <p:nvPr/>
        </p:nvSpPr>
        <p:spPr>
          <a:xfrm>
            <a:off x="8149523"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lang="en-US" sz="1471" kern="0">
                <a:gradFill>
                  <a:gsLst>
                    <a:gs pos="2917">
                      <a:srgbClr val="505050"/>
                    </a:gs>
                    <a:gs pos="38000">
                      <a:srgbClr val="505050"/>
                    </a:gs>
                  </a:gsLst>
                  <a:lin ang="5400000" scaled="0"/>
                </a:gradFill>
                <a:latin typeface="Segoe UI"/>
                <a:cs typeface="Segoe UI Semibold" panose="020B0702040204020203" pitchFamily="34" charset="0"/>
              </a:rPr>
              <a:t>integration</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140" name="Rectangle: Rounded Corners 139"/>
          <p:cNvSpPr/>
          <p:nvPr/>
        </p:nvSpPr>
        <p:spPr bwMode="auto">
          <a:xfrm>
            <a:off x="1182711" y="3222108"/>
            <a:ext cx="9688160" cy="843560"/>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 name="Group 10"/>
          <p:cNvGrpSpPr/>
          <p:nvPr/>
        </p:nvGrpSpPr>
        <p:grpSpPr>
          <a:xfrm>
            <a:off x="1070610" y="2900877"/>
            <a:ext cx="464635" cy="608662"/>
            <a:chOff x="658700" y="2072551"/>
            <a:chExt cx="348476" cy="456497"/>
          </a:xfrm>
        </p:grpSpPr>
        <p:grpSp>
          <p:nvGrpSpPr>
            <p:cNvPr id="198" name="Group 126"/>
            <p:cNvGrpSpPr>
              <a:grpSpLocks noChangeAspect="1"/>
            </p:cNvGrpSpPr>
            <p:nvPr/>
          </p:nvGrpSpPr>
          <p:grpSpPr bwMode="auto">
            <a:xfrm>
              <a:off x="678448" y="2072551"/>
              <a:ext cx="316534" cy="456497"/>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223" name="TextBox 222"/>
            <p:cNvSpPr txBox="1"/>
            <p:nvPr/>
          </p:nvSpPr>
          <p:spPr>
            <a:xfrm>
              <a:off x="658700" y="2234194"/>
              <a:ext cx="348476" cy="162881"/>
            </a:xfrm>
            <a:prstGeom prst="rect">
              <a:avLst/>
            </a:prstGeom>
            <a:noFill/>
            <a:ln>
              <a:noFill/>
            </a:ln>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0" cap="none" spc="-147"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&lt;//&gt;</a:t>
              </a:r>
            </a:p>
          </p:txBody>
        </p:sp>
      </p:grpSp>
      <p:sp>
        <p:nvSpPr>
          <p:cNvPr id="108" name="Rectangle 107"/>
          <p:cNvSpPr/>
          <p:nvPr/>
        </p:nvSpPr>
        <p:spPr bwMode="auto">
          <a:xfrm>
            <a:off x="9490120" y="3298648"/>
            <a:ext cx="14867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 name="Group 40"/>
          <p:cNvGrpSpPr/>
          <p:nvPr/>
        </p:nvGrpSpPr>
        <p:grpSpPr>
          <a:xfrm>
            <a:off x="7060783" y="2918584"/>
            <a:ext cx="627497" cy="627495"/>
            <a:chOff x="2258967" y="3252870"/>
            <a:chExt cx="640080" cy="640080"/>
          </a:xfrm>
        </p:grpSpPr>
        <p:sp>
          <p:nvSpPr>
            <p:cNvPr id="224"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5"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6"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7"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0"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2"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7" name="Rectangle 6"/>
          <p:cNvSpPr/>
          <p:nvPr/>
        </p:nvSpPr>
        <p:spPr bwMode="auto">
          <a:xfrm>
            <a:off x="5308497" y="3298648"/>
            <a:ext cx="16739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7" name="Rectangle 106"/>
          <p:cNvSpPr/>
          <p:nvPr/>
        </p:nvSpPr>
        <p:spPr bwMode="auto">
          <a:xfrm>
            <a:off x="7341740" y="3298649"/>
            <a:ext cx="197753"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6" name="Group 115"/>
          <p:cNvGrpSpPr/>
          <p:nvPr/>
        </p:nvGrpSpPr>
        <p:grpSpPr>
          <a:xfrm flipH="1">
            <a:off x="1913330" y="3161159"/>
            <a:ext cx="156520" cy="188391"/>
            <a:chOff x="5265245" y="1996829"/>
            <a:chExt cx="172626" cy="207776"/>
          </a:xfrm>
        </p:grpSpPr>
        <p:cxnSp>
          <p:nvCxnSpPr>
            <p:cNvPr id="117" name="Straight Connector 11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316778" y="2890258"/>
            <a:ext cx="604447" cy="599518"/>
            <a:chOff x="4357147" y="2110013"/>
            <a:chExt cx="384810" cy="381672"/>
          </a:xfrm>
        </p:grpSpPr>
        <p:sp>
          <p:nvSpPr>
            <p:cNvPr id="405"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6"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8"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0"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3" name="Group 112"/>
          <p:cNvGrpSpPr/>
          <p:nvPr/>
        </p:nvGrpSpPr>
        <p:grpSpPr>
          <a:xfrm flipH="1">
            <a:off x="3224933" y="3161159"/>
            <a:ext cx="156520" cy="188391"/>
            <a:chOff x="5265245" y="1996829"/>
            <a:chExt cx="172626" cy="207776"/>
          </a:xfrm>
        </p:grpSpPr>
        <p:cxnSp>
          <p:nvCxnSpPr>
            <p:cNvPr id="114" name="Straight Connector 11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flipH="1">
            <a:off x="4745734" y="3161159"/>
            <a:ext cx="156520" cy="188391"/>
            <a:chOff x="5265245" y="1996829"/>
            <a:chExt cx="172626" cy="207776"/>
          </a:xfrm>
        </p:grpSpPr>
        <p:cxnSp>
          <p:nvCxnSpPr>
            <p:cNvPr id="120" name="Straight Connector 11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flipH="1">
            <a:off x="6439126" y="3161159"/>
            <a:ext cx="156520" cy="188391"/>
            <a:chOff x="5265245" y="1996829"/>
            <a:chExt cx="172626" cy="207776"/>
          </a:xfrm>
        </p:grpSpPr>
        <p:cxnSp>
          <p:nvCxnSpPr>
            <p:cNvPr id="130" name="Straight Connector 12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flipH="1">
            <a:off x="8239906" y="3161159"/>
            <a:ext cx="156520" cy="188391"/>
            <a:chOff x="5265245" y="1996829"/>
            <a:chExt cx="172626" cy="207776"/>
          </a:xfrm>
        </p:grpSpPr>
        <p:cxnSp>
          <p:nvCxnSpPr>
            <p:cNvPr id="133" name="Straight Connector 132"/>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flipH="1">
            <a:off x="9895675" y="3161159"/>
            <a:ext cx="156520" cy="188391"/>
            <a:chOff x="5265245" y="1996829"/>
            <a:chExt cx="172626" cy="207776"/>
          </a:xfrm>
        </p:grpSpPr>
        <p:cxnSp>
          <p:nvCxnSpPr>
            <p:cNvPr id="136" name="Straight Connector 135"/>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rot="10800000" flipH="1">
            <a:off x="9909909" y="3949371"/>
            <a:ext cx="156520" cy="188391"/>
            <a:chOff x="5265245" y="1996829"/>
            <a:chExt cx="172626" cy="207776"/>
          </a:xfrm>
        </p:grpSpPr>
        <p:cxnSp>
          <p:nvCxnSpPr>
            <p:cNvPr id="142" name="Straight Connector 141"/>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rot="10800000" flipH="1">
            <a:off x="1835070" y="3949371"/>
            <a:ext cx="156520" cy="188391"/>
            <a:chOff x="5265245" y="1996829"/>
            <a:chExt cx="172626" cy="207776"/>
          </a:xfrm>
        </p:grpSpPr>
        <p:cxnSp>
          <p:nvCxnSpPr>
            <p:cNvPr id="145" name="Straight Connector 144"/>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rot="10800000" flipH="1">
            <a:off x="5825186" y="3949371"/>
            <a:ext cx="156520" cy="188391"/>
            <a:chOff x="5265245" y="1996829"/>
            <a:chExt cx="172626" cy="207776"/>
          </a:xfrm>
        </p:grpSpPr>
        <p:cxnSp>
          <p:nvCxnSpPr>
            <p:cNvPr id="148" name="Straight Connector 147"/>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pPr lvl="0"/>
            <a:r>
              <a:rPr lang="en-US" dirty="0"/>
              <a:t>Un </a:t>
            </a:r>
            <a:r>
              <a:rPr lang="en-US" dirty="0" err="1"/>
              <a:t>vistazo</a:t>
            </a:r>
            <a:r>
              <a:rPr lang="en-US" dirty="0"/>
              <a:t> a DevOps</a:t>
            </a:r>
          </a:p>
        </p:txBody>
      </p:sp>
      <p:pic>
        <p:nvPicPr>
          <p:cNvPr id="17" name="Picture 16"/>
          <p:cNvPicPr>
            <a:picLocks noChangeAspect="1"/>
          </p:cNvPicPr>
          <p:nvPr/>
        </p:nvPicPr>
        <p:blipFill>
          <a:blip r:embed="rId3"/>
          <a:stretch>
            <a:fillRect/>
          </a:stretch>
        </p:blipFill>
        <p:spPr>
          <a:xfrm>
            <a:off x="10350690" y="2975183"/>
            <a:ext cx="972527" cy="532582"/>
          </a:xfrm>
          <a:prstGeom prst="rect">
            <a:avLst/>
          </a:prstGeom>
        </p:spPr>
      </p:pic>
      <p:pic>
        <p:nvPicPr>
          <p:cNvPr id="18" name="Picture 17"/>
          <p:cNvPicPr>
            <a:picLocks noChangeAspect="1"/>
          </p:cNvPicPr>
          <p:nvPr/>
        </p:nvPicPr>
        <p:blipFill>
          <a:blip r:embed="rId4"/>
          <a:stretch>
            <a:fillRect/>
          </a:stretch>
        </p:blipFill>
        <p:spPr>
          <a:xfrm>
            <a:off x="3745175" y="2881850"/>
            <a:ext cx="670267" cy="670267"/>
          </a:xfrm>
          <a:prstGeom prst="rect">
            <a:avLst/>
          </a:prstGeom>
        </p:spPr>
      </p:pic>
      <p:grpSp>
        <p:nvGrpSpPr>
          <p:cNvPr id="124" name="Group 123"/>
          <p:cNvGrpSpPr/>
          <p:nvPr/>
        </p:nvGrpSpPr>
        <p:grpSpPr>
          <a:xfrm>
            <a:off x="5235211" y="2866634"/>
            <a:ext cx="925301" cy="564604"/>
            <a:chOff x="5125792" y="4135396"/>
            <a:chExt cx="925301" cy="564604"/>
          </a:xfrm>
        </p:grpSpPr>
        <p:sp>
          <p:nvSpPr>
            <p:cNvPr id="125" name="Rectangle 124"/>
            <p:cNvSpPr/>
            <p:nvPr/>
          </p:nvSpPr>
          <p:spPr>
            <a:xfrm>
              <a:off x="5125792" y="4135396"/>
              <a:ext cx="925301" cy="553998"/>
            </a:xfrm>
            <a:prstGeom prst="rect">
              <a:avLst/>
            </a:prstGeom>
            <a:solidFill>
              <a:srgbClr val="F8F8F8"/>
            </a:solidFill>
          </p:spPr>
          <p:txBody>
            <a:bodyPr wrap="square" lIns="0" r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2"/>
                  </a:solidFill>
                  <a:effectLst/>
                  <a:uLnTx/>
                  <a:uFillTx/>
                  <a:latin typeface="Segoe UI"/>
                  <a:ea typeface="+mn-ea"/>
                  <a:cs typeface="+mn-cs"/>
                </a:rPr>
                <a:t>public </a:t>
              </a:r>
              <a:r>
                <a:rPr kumimoji="0" lang="en-US" sz="1200" b="0" i="0" u="none" strike="noStrike" kern="1200" cap="none" spc="0" normalizeH="0" baseline="0" noProof="0" err="1">
                  <a:ln>
                    <a:noFill/>
                  </a:ln>
                  <a:solidFill>
                    <a:schemeClr val="tx2"/>
                  </a:solidFill>
                  <a:effectLst/>
                  <a:uLnTx/>
                  <a:uFillTx/>
                  <a:latin typeface="Segoe UI"/>
                  <a:ea typeface="+mn-ea"/>
                  <a:cs typeface="+mn-cs"/>
                </a:rPr>
                <a:t>async</a:t>
              </a:r>
              <a:r>
                <a:rPr kumimoji="0" lang="en-US" sz="800" b="0" i="0" u="none" strike="noStrike" kern="1200" cap="none" spc="0" normalizeH="0" baseline="0" noProof="0">
                  <a:ln>
                    <a:noFill/>
                  </a:ln>
                  <a:solidFill>
                    <a:schemeClr val="tx2"/>
                  </a:solidFill>
                  <a:effectLst/>
                  <a:uLnTx/>
                  <a:uFillTx/>
                  <a:latin typeface="Segoe UI"/>
                  <a:ea typeface="+mn-ea"/>
                  <a:cs typeface="+mn-cs"/>
                </a:rPr>
                <a:t> Task&lt;</a:t>
              </a:r>
              <a:r>
                <a:rPr kumimoji="0" lang="en-US" sz="800" b="0" i="0" u="none" strike="noStrike" kern="1200" cap="none" spc="0" normalizeH="0" baseline="0" noProof="0" err="1">
                  <a:ln>
                    <a:noFill/>
                  </a:ln>
                  <a:solidFill>
                    <a:schemeClr val="tx2"/>
                  </a:solidFill>
                  <a:effectLst/>
                  <a:uLnTx/>
                  <a:uFillTx/>
                  <a:latin typeface="Segoe UI"/>
                  <a:ea typeface="+mn-ea"/>
                  <a:cs typeface="+mn-cs"/>
                </a:rPr>
                <a:t>int</a:t>
              </a:r>
              <a:r>
                <a:rPr kumimoji="0" lang="en-US" sz="800" b="0" i="0" u="none" strike="noStrike" kern="1200" cap="none" spc="0" normalizeH="0" baseline="0" noProof="0">
                  <a:ln>
                    <a:noFill/>
                  </a:ln>
                  <a:solidFill>
                    <a:schemeClr val="tx2"/>
                  </a:solidFill>
                  <a:effectLst/>
                  <a:uLnTx/>
                  <a:uFillTx/>
                  <a:latin typeface="Segoe UI"/>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2"/>
                  </a:solidFill>
                  <a:effectLst/>
                  <a:uLnTx/>
                  <a:uFillTx/>
                  <a:latin typeface="Segoe UI"/>
                  <a:ea typeface="+mn-ea"/>
                  <a:cs typeface="+mn-cs"/>
                </a:rPr>
                <a:t>{</a:t>
              </a:r>
              <a:r>
                <a:rPr kumimoji="0" lang="en-US" sz="800" b="0" i="0" u="none" strike="noStrike" kern="1200" cap="none" spc="0" normalizeH="0" baseline="0" noProof="0" err="1">
                  <a:ln>
                    <a:noFill/>
                  </a:ln>
                  <a:solidFill>
                    <a:schemeClr val="tx2"/>
                  </a:solidFill>
                  <a:effectLst/>
                  <a:uLnTx/>
                  <a:uFillTx/>
                  <a:latin typeface="Segoe UI"/>
                  <a:ea typeface="+mn-ea"/>
                  <a:cs typeface="+mn-cs"/>
                </a:rPr>
                <a:t>int</a:t>
              </a:r>
              <a:r>
                <a:rPr kumimoji="0" lang="en-US" sz="800" b="0" i="0" u="none" strike="noStrike" kern="1200" cap="none" spc="0" normalizeH="0" baseline="0" noProof="0">
                  <a:ln>
                    <a:noFill/>
                  </a:ln>
                  <a:solidFill>
                    <a:schemeClr val="tx2"/>
                  </a:solidFill>
                  <a:effectLst/>
                  <a:uLnTx/>
                  <a:uFillTx/>
                  <a:latin typeface="Segoe UI"/>
                  <a:ea typeface="+mn-ea"/>
                  <a:cs typeface="+mn-cs"/>
                </a:rPr>
                <a:t> x </a:t>
              </a:r>
              <a:r>
                <a:rPr kumimoji="0" lang="en-US" sz="1000" b="0" i="0" u="none" strike="noStrike" kern="1200" cap="none" spc="0" normalizeH="0" baseline="0" noProof="0">
                  <a:ln>
                    <a:noFill/>
                  </a:ln>
                  <a:solidFill>
                    <a:schemeClr val="tx2"/>
                  </a:solidFill>
                  <a:effectLst/>
                  <a:uLnTx/>
                  <a:uFillTx/>
                  <a:latin typeface="Segoe UI"/>
                  <a:ea typeface="+mn-ea"/>
                  <a:cs typeface="+mn-cs"/>
                </a:rPr>
                <a:t>= await</a:t>
              </a:r>
              <a:r>
                <a:rPr kumimoji="0" lang="en-US" sz="800" b="0" i="0" u="none" strike="noStrike" kern="1200" cap="none" spc="0" normalizeH="0" baseline="0" noProof="0">
                  <a:ln>
                    <a:noFill/>
                  </a:ln>
                  <a:solidFill>
                    <a:schemeClr val="tx2"/>
                  </a:solidFill>
                  <a:effectLst/>
                  <a:uLnTx/>
                  <a:uFillTx/>
                  <a:latin typeface="Segoe UI"/>
                  <a:ea typeface="+mn-ea"/>
                  <a:cs typeface="+mn-cs"/>
                </a:rPr>
                <a:t> task;</a:t>
              </a:r>
            </a:p>
          </p:txBody>
        </p:sp>
        <p:sp>
          <p:nvSpPr>
            <p:cNvPr id="126" name="Oval 125"/>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8" name="Straight Connector 127"/>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8" name="Group 97"/>
          <p:cNvGrpSpPr>
            <a:grpSpLocks noChangeAspect="1"/>
          </p:cNvGrpSpPr>
          <p:nvPr/>
        </p:nvGrpSpPr>
        <p:grpSpPr>
          <a:xfrm>
            <a:off x="8834429" y="2891900"/>
            <a:ext cx="627497" cy="585611"/>
            <a:chOff x="9963150" y="3142059"/>
            <a:chExt cx="450054" cy="420013"/>
          </a:xfrm>
        </p:grpSpPr>
        <p:cxnSp>
          <p:nvCxnSpPr>
            <p:cNvPr id="99" name="Straight Connector 98"/>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bwMode="auto">
          <a:xfrm>
            <a:off x="0" y="5313431"/>
            <a:ext cx="12192000" cy="1558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lvl="0" algn="ctr" defTabSz="932219">
              <a:spcBef>
                <a:spcPct val="0"/>
              </a:spcBef>
              <a:defRPr/>
            </a:pPr>
            <a:r>
              <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rPr>
              <a:t>El </a:t>
            </a:r>
            <a:r>
              <a:rPr lang="en-US" sz="3200" kern="0" spc="-101" dirty="0" err="1">
                <a:ln w="3175">
                  <a:noFill/>
                </a:ln>
                <a:solidFill>
                  <a:schemeClr val="bg1"/>
                </a:solidFill>
                <a:latin typeface="Segoe UI Light" charset="0"/>
                <a:ea typeface="Segoe UI Light" charset="0"/>
                <a:cs typeface="Segoe UI Light" charset="0"/>
                <a:sym typeface="Wingdings" panose="05000000000000000000" pitchFamily="2" charset="2"/>
              </a:rPr>
              <a:t>flujo</a:t>
            </a:r>
            <a:r>
              <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rPr>
              <a:t> del Desarrollo </a:t>
            </a:r>
            <a:r>
              <a:rPr lang="en-US" sz="3200" kern="0" spc="-101" dirty="0" err="1">
                <a:ln w="3175">
                  <a:noFill/>
                </a:ln>
                <a:solidFill>
                  <a:schemeClr val="bg1"/>
                </a:solidFill>
                <a:latin typeface="Segoe UI Light" charset="0"/>
                <a:ea typeface="Segoe UI Light" charset="0"/>
                <a:cs typeface="Segoe UI Light" charset="0"/>
                <a:sym typeface="Wingdings" panose="05000000000000000000" pitchFamily="2" charset="2"/>
              </a:rPr>
              <a:t>va</a:t>
            </a:r>
            <a:r>
              <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rPr>
              <a:t> de </a:t>
            </a:r>
            <a:r>
              <a:rPr lang="en-US" sz="3200" kern="0" spc="-101" dirty="0" err="1">
                <a:ln w="3175">
                  <a:noFill/>
                </a:ln>
                <a:solidFill>
                  <a:schemeClr val="bg1"/>
                </a:solidFill>
                <a:latin typeface="Segoe UI Light" charset="0"/>
                <a:ea typeface="Segoe UI Light" charset="0"/>
                <a:cs typeface="Segoe UI Light" charset="0"/>
                <a:sym typeface="Wingdings" panose="05000000000000000000" pitchFamily="2" charset="2"/>
              </a:rPr>
              <a:t>izquierda</a:t>
            </a:r>
            <a:r>
              <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rPr>
              <a:t> a derecho y se </a:t>
            </a:r>
            <a:r>
              <a:rPr lang="en-US" sz="3200" kern="0" spc="-101" dirty="0" err="1">
                <a:ln w="3175">
                  <a:noFill/>
                </a:ln>
                <a:solidFill>
                  <a:schemeClr val="bg1"/>
                </a:solidFill>
                <a:latin typeface="Segoe UI Light" charset="0"/>
                <a:ea typeface="Segoe UI Light" charset="0"/>
                <a:cs typeface="Segoe UI Light" charset="0"/>
                <a:sym typeface="Wingdings" panose="05000000000000000000" pitchFamily="2" charset="2"/>
              </a:rPr>
              <a:t>repite</a:t>
            </a:r>
            <a:endPar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endParaRPr>
          </a:p>
        </p:txBody>
      </p:sp>
    </p:spTree>
    <p:extLst>
      <p:ext uri="{BB962C8B-B14F-4D97-AF65-F5344CB8AC3E}">
        <p14:creationId xmlns:p14="http://schemas.microsoft.com/office/powerpoint/2010/main" val="167191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Podemos</a:t>
            </a:r>
            <a:r>
              <a:rPr lang="en-US" dirty="0"/>
              <a:t> </a:t>
            </a:r>
            <a:r>
              <a:rPr lang="en-US" dirty="0" err="1"/>
              <a:t>hacerlo</a:t>
            </a:r>
            <a:r>
              <a:rPr lang="en-US" dirty="0"/>
              <a:t> </a:t>
            </a:r>
            <a:r>
              <a:rPr lang="en-US" dirty="0" err="1"/>
              <a:t>mejor</a:t>
            </a:r>
            <a:endParaRPr lang="en-US" dirty="0"/>
          </a:p>
        </p:txBody>
      </p:sp>
      <p:sp>
        <p:nvSpPr>
          <p:cNvPr id="5" name="Rectangle 4"/>
          <p:cNvSpPr/>
          <p:nvPr/>
        </p:nvSpPr>
        <p:spPr>
          <a:xfrm>
            <a:off x="566928" y="3300984"/>
            <a:ext cx="11045228" cy="2092881"/>
          </a:xfrm>
          <a:prstGeom prst="rect">
            <a:avLst/>
          </a:prstGeom>
        </p:spPr>
        <p:txBody>
          <a:bodyPr wrap="square" lIns="146304">
            <a:spAutoFit/>
          </a:bodyPr>
          <a:lstStyle/>
          <a:p>
            <a:pPr defTabSz="932303">
              <a:spcBef>
                <a:spcPct val="0"/>
              </a:spcBef>
              <a:spcAft>
                <a:spcPts val="600"/>
              </a:spcAft>
              <a:defRPr/>
            </a:pPr>
            <a:r>
              <a:rPr lang="en-US" sz="4000" kern="0" spc="-101" dirty="0">
                <a:ln w="3175">
                  <a:noFill/>
                </a:ln>
                <a:solidFill>
                  <a:schemeClr val="bg1"/>
                </a:solidFill>
                <a:latin typeface="Segoe UI Light"/>
                <a:cs typeface="Segoe ui light (Headings)"/>
              </a:rPr>
              <a:t>“</a:t>
            </a:r>
            <a:r>
              <a:rPr lang="en-US" sz="4000" kern="0" spc="-101" dirty="0" err="1">
                <a:ln w="3175">
                  <a:noFill/>
                </a:ln>
                <a:solidFill>
                  <a:schemeClr val="bg1"/>
                </a:solidFill>
                <a:latin typeface="Segoe UI Light"/>
                <a:cs typeface="Segoe ui light (Headings)"/>
              </a:rPr>
              <a:t>Apretar</a:t>
            </a:r>
            <a:r>
              <a:rPr lang="en-US" sz="4000" kern="0" spc="-101" dirty="0">
                <a:ln w="3175">
                  <a:noFill/>
                </a:ln>
                <a:solidFill>
                  <a:schemeClr val="bg1"/>
                </a:solidFill>
                <a:latin typeface="Segoe UI Light"/>
                <a:cs typeface="Segoe ui light (Headings)"/>
              </a:rPr>
              <a:t>” el </a:t>
            </a:r>
            <a:r>
              <a:rPr lang="en-US" sz="4000" kern="0" spc="-101" dirty="0" err="1">
                <a:ln w="3175">
                  <a:noFill/>
                </a:ln>
                <a:solidFill>
                  <a:schemeClr val="bg1"/>
                </a:solidFill>
                <a:latin typeface="Segoe UI Light"/>
                <a:cs typeface="Segoe ui light (Headings)"/>
              </a:rPr>
              <a:t>ciclo</a:t>
            </a:r>
            <a:endParaRPr lang="en-US" sz="4000" kern="0" spc="-101" dirty="0">
              <a:ln w="3175">
                <a:noFill/>
              </a:ln>
              <a:solidFill>
                <a:schemeClr val="bg1"/>
              </a:solidFill>
              <a:latin typeface="Segoe UI Light"/>
              <a:cs typeface="Segoe ui light (Headings)"/>
            </a:endParaRPr>
          </a:p>
          <a:p>
            <a:pPr defTabSz="932303">
              <a:spcBef>
                <a:spcPct val="0"/>
              </a:spcBef>
              <a:spcAft>
                <a:spcPts val="600"/>
              </a:spcAft>
              <a:defRPr/>
            </a:pPr>
            <a:r>
              <a:rPr lang="en-US" sz="4000" kern="0" spc="-101" dirty="0" err="1">
                <a:ln w="3175">
                  <a:noFill/>
                </a:ln>
                <a:solidFill>
                  <a:schemeClr val="bg1"/>
                </a:solidFill>
                <a:latin typeface="Segoe UI Light"/>
                <a:cs typeface="Segoe ui light (Headings)"/>
              </a:rPr>
              <a:t>Capturar</a:t>
            </a:r>
            <a:r>
              <a:rPr lang="en-US" sz="4000" kern="0" spc="-101" dirty="0">
                <a:ln w="3175">
                  <a:noFill/>
                </a:ln>
                <a:solidFill>
                  <a:schemeClr val="bg1"/>
                </a:solidFill>
                <a:latin typeface="Segoe UI Light"/>
                <a:cs typeface="Segoe ui light (Headings)"/>
              </a:rPr>
              <a:t> </a:t>
            </a:r>
            <a:r>
              <a:rPr lang="en-US" sz="4000" kern="0" spc="-101" dirty="0" err="1">
                <a:ln w="3175">
                  <a:noFill/>
                </a:ln>
                <a:solidFill>
                  <a:schemeClr val="bg1"/>
                </a:solidFill>
                <a:latin typeface="Segoe UI Light"/>
                <a:cs typeface="Segoe ui light (Headings)"/>
              </a:rPr>
              <a:t>problemas</a:t>
            </a:r>
            <a:r>
              <a:rPr lang="en-US" sz="4000" kern="0" spc="-101" dirty="0">
                <a:ln w="3175">
                  <a:noFill/>
                </a:ln>
                <a:solidFill>
                  <a:schemeClr val="bg1"/>
                </a:solidFill>
                <a:latin typeface="Segoe UI Light"/>
                <a:cs typeface="Segoe ui light (Headings)"/>
              </a:rPr>
              <a:t> antes de </a:t>
            </a:r>
            <a:r>
              <a:rPr lang="en-US" sz="4000" kern="0" spc="-101" dirty="0" err="1">
                <a:ln w="3175">
                  <a:noFill/>
                </a:ln>
                <a:solidFill>
                  <a:schemeClr val="bg1"/>
                </a:solidFill>
                <a:latin typeface="Segoe UI Light"/>
                <a:cs typeface="Segoe ui light (Headings)"/>
              </a:rPr>
              <a:t>cada</a:t>
            </a:r>
            <a:r>
              <a:rPr lang="en-US" sz="4000" kern="0" spc="-101" dirty="0">
                <a:ln w="3175">
                  <a:noFill/>
                </a:ln>
                <a:solidFill>
                  <a:schemeClr val="bg1"/>
                </a:solidFill>
                <a:latin typeface="Segoe UI Light"/>
                <a:cs typeface="Segoe ui light (Headings)"/>
              </a:rPr>
              <a:t> check-in</a:t>
            </a:r>
          </a:p>
          <a:p>
            <a:pPr defTabSz="932303">
              <a:spcBef>
                <a:spcPct val="0"/>
              </a:spcBef>
              <a:spcAft>
                <a:spcPts val="600"/>
              </a:spcAft>
              <a:defRPr/>
            </a:pPr>
            <a:r>
              <a:rPr lang="en-US" sz="4000" kern="0" spc="-101" dirty="0" err="1">
                <a:ln w="3175">
                  <a:noFill/>
                </a:ln>
                <a:solidFill>
                  <a:schemeClr val="bg1"/>
                </a:solidFill>
                <a:latin typeface="Segoe UI Light"/>
                <a:cs typeface="Segoe ui light (Headings)"/>
              </a:rPr>
              <a:t>Identificar</a:t>
            </a:r>
            <a:r>
              <a:rPr lang="en-US" sz="4000" kern="0" spc="-101" dirty="0">
                <a:ln w="3175">
                  <a:noFill/>
                </a:ln>
                <a:solidFill>
                  <a:schemeClr val="bg1"/>
                </a:solidFill>
                <a:latin typeface="Segoe UI Light"/>
                <a:cs typeface="Segoe ui light (Headings)"/>
              </a:rPr>
              <a:t> </a:t>
            </a:r>
            <a:r>
              <a:rPr lang="en-US" sz="4000" kern="0" spc="-101" dirty="0" err="1">
                <a:ln w="3175">
                  <a:noFill/>
                </a:ln>
                <a:solidFill>
                  <a:schemeClr val="bg1"/>
                </a:solidFill>
                <a:latin typeface="Segoe UI Light"/>
                <a:cs typeface="Segoe ui light (Headings)"/>
              </a:rPr>
              <a:t>problemas</a:t>
            </a:r>
            <a:r>
              <a:rPr lang="en-US" sz="4000" kern="0" spc="-101" dirty="0">
                <a:ln w="3175">
                  <a:noFill/>
                </a:ln>
                <a:solidFill>
                  <a:schemeClr val="bg1"/>
                </a:solidFill>
                <a:latin typeface="Segoe UI Light"/>
                <a:cs typeface="Segoe ui light (Headings)"/>
              </a:rPr>
              <a:t> e n </a:t>
            </a:r>
            <a:r>
              <a:rPr lang="en-US" sz="4000" kern="0" spc="-101" dirty="0" err="1">
                <a:ln w="3175">
                  <a:noFill/>
                </a:ln>
                <a:solidFill>
                  <a:schemeClr val="bg1"/>
                </a:solidFill>
                <a:latin typeface="Segoe UI Light"/>
                <a:cs typeface="Segoe ui light (Headings)"/>
              </a:rPr>
              <a:t>producción</a:t>
            </a:r>
            <a:endParaRPr lang="en-US" sz="4000" kern="0" spc="-101" dirty="0">
              <a:ln w="3175">
                <a:noFill/>
              </a:ln>
              <a:solidFill>
                <a:schemeClr val="bg1"/>
              </a:solidFill>
              <a:latin typeface="Segoe UI Light"/>
              <a:cs typeface="Segoe ui light (Headings)"/>
            </a:endParaRPr>
          </a:p>
        </p:txBody>
      </p:sp>
    </p:spTree>
    <p:extLst>
      <p:ext uri="{BB962C8B-B14F-4D97-AF65-F5344CB8AC3E}">
        <p14:creationId xmlns:p14="http://schemas.microsoft.com/office/powerpoint/2010/main" val="165615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ctangle 373"/>
          <p:cNvSpPr/>
          <p:nvPr/>
        </p:nvSpPr>
        <p:spPr bwMode="auto">
          <a:xfrm>
            <a:off x="0" y="5313431"/>
            <a:ext cx="12192000" cy="1558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lvl="0" algn="ctr" defTabSz="932219">
              <a:spcBef>
                <a:spcPct val="0"/>
              </a:spcBef>
              <a:defRPr/>
            </a:pPr>
            <a:endPar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endParaRPr>
          </a:p>
        </p:txBody>
      </p:sp>
      <p:sp>
        <p:nvSpPr>
          <p:cNvPr id="2" name="Title 1"/>
          <p:cNvSpPr>
            <a:spLocks noGrp="1"/>
          </p:cNvSpPr>
          <p:nvPr>
            <p:ph type="title"/>
          </p:nvPr>
        </p:nvSpPr>
        <p:spPr/>
        <p:txBody>
          <a:bodyPr/>
          <a:lstStyle/>
          <a:p>
            <a:pPr lvl="0"/>
            <a:r>
              <a:rPr lang="en-US" dirty="0"/>
              <a:t>“</a:t>
            </a:r>
            <a:r>
              <a:rPr lang="en-US" dirty="0" err="1"/>
              <a:t>Desplazar</a:t>
            </a:r>
            <a:r>
              <a:rPr lang="en-US" dirty="0"/>
              <a:t> a la </a:t>
            </a:r>
            <a:r>
              <a:rPr lang="en-US" dirty="0" err="1"/>
              <a:t>izquierda</a:t>
            </a:r>
            <a:r>
              <a:rPr lang="en-US" dirty="0"/>
              <a:t>”</a:t>
            </a:r>
          </a:p>
        </p:txBody>
      </p:sp>
      <p:sp>
        <p:nvSpPr>
          <p:cNvPr id="300" name="TextBox 299"/>
          <p:cNvSpPr txBox="1"/>
          <p:nvPr/>
        </p:nvSpPr>
        <p:spPr>
          <a:xfrm>
            <a:off x="6524569" y="2247287"/>
            <a:ext cx="1699925"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Source </a:t>
            </a:r>
            <a:r>
              <a:rPr lang="en-US" sz="1471" kern="0">
                <a:gradFill>
                  <a:gsLst>
                    <a:gs pos="2917">
                      <a:srgbClr val="505050"/>
                    </a:gs>
                    <a:gs pos="38000">
                      <a:srgbClr val="505050"/>
                    </a:gs>
                  </a:gsLst>
                  <a:lin ang="5400000" scaled="0"/>
                </a:gradFill>
                <a:latin typeface="Segoe UI"/>
                <a:cs typeface="Segoe UI Semibold" panose="020B0702040204020203" pitchFamily="34" charset="0"/>
              </a:rPr>
              <a:t>control</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301" name="TextBox 300"/>
          <p:cNvSpPr txBox="1"/>
          <p:nvPr/>
        </p:nvSpPr>
        <p:spPr>
          <a:xfrm>
            <a:off x="9838299"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lang="en-US" sz="1471" kern="0">
                <a:gradFill>
                  <a:gsLst>
                    <a:gs pos="2917">
                      <a:srgbClr val="505050"/>
                    </a:gs>
                    <a:gs pos="38000">
                      <a:srgbClr val="505050"/>
                    </a:gs>
                  </a:gsLst>
                  <a:lin ang="5400000" scaled="0"/>
                </a:gradFill>
                <a:latin typeface="Segoe UI"/>
                <a:cs typeface="Segoe UI Semibold" panose="020B0702040204020203" pitchFamily="34" charset="0"/>
              </a:rPr>
              <a:t>deployment</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302" name="TextBox 301"/>
          <p:cNvSpPr txBox="1"/>
          <p:nvPr/>
        </p:nvSpPr>
        <p:spPr>
          <a:xfrm>
            <a:off x="677333" y="2247288"/>
            <a:ext cx="1247322"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Desarrollo</a:t>
            </a:r>
          </a:p>
        </p:txBody>
      </p:sp>
      <p:sp>
        <p:nvSpPr>
          <p:cNvPr id="303" name="TextBox 302"/>
          <p:cNvSpPr txBox="1"/>
          <p:nvPr/>
        </p:nvSpPr>
        <p:spPr>
          <a:xfrm>
            <a:off x="3313346" y="2247287"/>
            <a:ext cx="1533925" cy="310436"/>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Unit </a:t>
            </a:r>
            <a:r>
              <a:rPr lang="en-US" sz="1471" kern="0">
                <a:gradFill>
                  <a:gsLst>
                    <a:gs pos="2917">
                      <a:srgbClr val="505050"/>
                    </a:gs>
                    <a:gs pos="38000">
                      <a:srgbClr val="505050"/>
                    </a:gs>
                  </a:gsLst>
                  <a:lin ang="5400000" scaled="0"/>
                </a:gradFill>
                <a:latin typeface="Segoe UI"/>
                <a:cs typeface="Segoe UI Semibold" panose="020B0702040204020203" pitchFamily="34" charset="0"/>
              </a:rPr>
              <a:t>testing</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304" name="TextBox 303"/>
          <p:cNvSpPr txBox="1"/>
          <p:nvPr/>
        </p:nvSpPr>
        <p:spPr>
          <a:xfrm>
            <a:off x="4964809" y="2247288"/>
            <a:ext cx="1398764"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err="1">
                <a:gradFill>
                  <a:gsLst>
                    <a:gs pos="2917">
                      <a:srgbClr val="505050"/>
                    </a:gs>
                    <a:gs pos="38000">
                      <a:srgbClr val="505050"/>
                    </a:gs>
                  </a:gsLst>
                  <a:lin ang="5400000" scaled="0"/>
                </a:gradFill>
                <a:cs typeface="Segoe UI Semibold" panose="020B0702040204020203" pitchFamily="34" charset="0"/>
              </a:rPr>
              <a:t>Análisis</a:t>
            </a:r>
            <a:r>
              <a:rPr lang="en-US" sz="1471" kern="0" dirty="0">
                <a:gradFill>
                  <a:gsLst>
                    <a:gs pos="2917">
                      <a:srgbClr val="505050"/>
                    </a:gs>
                    <a:gs pos="38000">
                      <a:srgbClr val="505050"/>
                    </a:gs>
                  </a:gsLst>
                  <a:lin ang="5400000" scaled="0"/>
                </a:gradFill>
                <a:cs typeface="Segoe UI Semibold" panose="020B0702040204020203" pitchFamily="34" charset="0"/>
              </a:rPr>
              <a:t> de </a:t>
            </a:r>
            <a:r>
              <a:rPr lang="en-US" sz="1471" kern="0" dirty="0" err="1">
                <a:gradFill>
                  <a:gsLst>
                    <a:gs pos="2917">
                      <a:srgbClr val="505050"/>
                    </a:gs>
                    <a:gs pos="38000">
                      <a:srgbClr val="505050"/>
                    </a:gs>
                  </a:gsLst>
                  <a:lin ang="5400000" scaled="0"/>
                </a:gradFill>
                <a:cs typeface="Segoe UI Semibold" panose="020B0702040204020203" pitchFamily="34" charset="0"/>
              </a:rPr>
              <a:t>código</a:t>
            </a:r>
            <a:endParaRPr lang="en-US" sz="1471" kern="0" dirty="0">
              <a:gradFill>
                <a:gsLst>
                  <a:gs pos="2917">
                    <a:srgbClr val="505050"/>
                  </a:gs>
                  <a:gs pos="38000">
                    <a:srgbClr val="505050"/>
                  </a:gs>
                </a:gsLst>
                <a:lin ang="5400000" scaled="0"/>
              </a:gradFill>
              <a:cs typeface="Segoe UI Semibold" panose="020B0702040204020203" pitchFamily="34" charset="0"/>
            </a:endParaRPr>
          </a:p>
        </p:txBody>
      </p:sp>
      <p:sp>
        <p:nvSpPr>
          <p:cNvPr id="305" name="TextBox 304"/>
          <p:cNvSpPr txBox="1"/>
          <p:nvPr/>
        </p:nvSpPr>
        <p:spPr>
          <a:xfrm>
            <a:off x="1997273" y="2247288"/>
            <a:ext cx="1243456"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Debugging</a:t>
            </a:r>
          </a:p>
        </p:txBody>
      </p:sp>
      <p:sp>
        <p:nvSpPr>
          <p:cNvPr id="306" name="TextBox 305"/>
          <p:cNvSpPr txBox="1"/>
          <p:nvPr/>
        </p:nvSpPr>
        <p:spPr>
          <a:xfrm>
            <a:off x="8149523"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lang="en-US" sz="1471" kern="0">
                <a:gradFill>
                  <a:gsLst>
                    <a:gs pos="2917">
                      <a:srgbClr val="505050"/>
                    </a:gs>
                    <a:gs pos="38000">
                      <a:srgbClr val="505050"/>
                    </a:gs>
                  </a:gsLst>
                  <a:lin ang="5400000" scaled="0"/>
                </a:gradFill>
                <a:latin typeface="Segoe UI"/>
                <a:cs typeface="Segoe UI Semibold" panose="020B0702040204020203" pitchFamily="34" charset="0"/>
              </a:rPr>
              <a:t>integration</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307" name="Rectangle: Rounded Corners 139"/>
          <p:cNvSpPr/>
          <p:nvPr/>
        </p:nvSpPr>
        <p:spPr bwMode="auto">
          <a:xfrm>
            <a:off x="1182711" y="3222108"/>
            <a:ext cx="9688160" cy="843560"/>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08" name="Group 307"/>
          <p:cNvGrpSpPr/>
          <p:nvPr/>
        </p:nvGrpSpPr>
        <p:grpSpPr>
          <a:xfrm>
            <a:off x="1070610" y="2900877"/>
            <a:ext cx="464635" cy="608662"/>
            <a:chOff x="658700" y="2072551"/>
            <a:chExt cx="348476" cy="456497"/>
          </a:xfrm>
        </p:grpSpPr>
        <p:grpSp>
          <p:nvGrpSpPr>
            <p:cNvPr id="309" name="Group 126"/>
            <p:cNvGrpSpPr>
              <a:grpSpLocks noChangeAspect="1"/>
            </p:cNvGrpSpPr>
            <p:nvPr/>
          </p:nvGrpSpPr>
          <p:grpSpPr bwMode="auto">
            <a:xfrm>
              <a:off x="678448" y="2072551"/>
              <a:ext cx="316534" cy="456497"/>
              <a:chOff x="3859" y="2080"/>
              <a:chExt cx="147" cy="212"/>
            </a:xfrm>
          </p:grpSpPr>
          <p:sp>
            <p:nvSpPr>
              <p:cNvPr id="311"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12"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310" name="TextBox 309"/>
            <p:cNvSpPr txBox="1"/>
            <p:nvPr/>
          </p:nvSpPr>
          <p:spPr>
            <a:xfrm>
              <a:off x="658700" y="2234194"/>
              <a:ext cx="348476" cy="162881"/>
            </a:xfrm>
            <a:prstGeom prst="rect">
              <a:avLst/>
            </a:prstGeom>
            <a:noFill/>
            <a:ln>
              <a:noFill/>
            </a:ln>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0" cap="none" spc="-147"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&lt;//&gt;</a:t>
              </a:r>
            </a:p>
          </p:txBody>
        </p:sp>
      </p:grpSp>
      <p:sp>
        <p:nvSpPr>
          <p:cNvPr id="313" name="Rectangle 312"/>
          <p:cNvSpPr/>
          <p:nvPr/>
        </p:nvSpPr>
        <p:spPr bwMode="auto">
          <a:xfrm>
            <a:off x="9490120" y="3298648"/>
            <a:ext cx="14867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14" name="Group 40"/>
          <p:cNvGrpSpPr/>
          <p:nvPr/>
        </p:nvGrpSpPr>
        <p:grpSpPr>
          <a:xfrm>
            <a:off x="7060783" y="2918584"/>
            <a:ext cx="627497" cy="627495"/>
            <a:chOff x="2258967" y="3252870"/>
            <a:chExt cx="640080" cy="640080"/>
          </a:xfrm>
        </p:grpSpPr>
        <p:sp>
          <p:nvSpPr>
            <p:cNvPr id="315"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6"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7"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8"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9"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20"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322" name="Rectangle 321"/>
          <p:cNvSpPr/>
          <p:nvPr/>
        </p:nvSpPr>
        <p:spPr bwMode="auto">
          <a:xfrm>
            <a:off x="7341740" y="3298649"/>
            <a:ext cx="197753"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3" name="Group 322"/>
          <p:cNvGrpSpPr/>
          <p:nvPr/>
        </p:nvGrpSpPr>
        <p:grpSpPr>
          <a:xfrm flipH="1">
            <a:off x="1913330" y="3161159"/>
            <a:ext cx="156520" cy="188391"/>
            <a:chOff x="5265245" y="1996829"/>
            <a:chExt cx="172626" cy="207776"/>
          </a:xfrm>
        </p:grpSpPr>
        <p:cxnSp>
          <p:nvCxnSpPr>
            <p:cNvPr id="324" name="Straight Connector 32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6" name="Group 325"/>
          <p:cNvGrpSpPr/>
          <p:nvPr/>
        </p:nvGrpSpPr>
        <p:grpSpPr>
          <a:xfrm>
            <a:off x="2316778" y="2890258"/>
            <a:ext cx="604447" cy="599518"/>
            <a:chOff x="4357147" y="2110013"/>
            <a:chExt cx="384810" cy="381672"/>
          </a:xfrm>
        </p:grpSpPr>
        <p:sp>
          <p:nvSpPr>
            <p:cNvPr id="327"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8"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9"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31" name="Group 330"/>
          <p:cNvGrpSpPr/>
          <p:nvPr/>
        </p:nvGrpSpPr>
        <p:grpSpPr>
          <a:xfrm flipH="1">
            <a:off x="3224933" y="3161159"/>
            <a:ext cx="156520" cy="188391"/>
            <a:chOff x="5265245" y="1996829"/>
            <a:chExt cx="172626" cy="207776"/>
          </a:xfrm>
        </p:grpSpPr>
        <p:cxnSp>
          <p:nvCxnSpPr>
            <p:cNvPr id="332" name="Straight Connector 331"/>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4" name="Group 333"/>
          <p:cNvGrpSpPr/>
          <p:nvPr/>
        </p:nvGrpSpPr>
        <p:grpSpPr>
          <a:xfrm flipH="1">
            <a:off x="4745734" y="3161159"/>
            <a:ext cx="156520" cy="188391"/>
            <a:chOff x="5265245" y="1996829"/>
            <a:chExt cx="172626" cy="207776"/>
          </a:xfrm>
        </p:grpSpPr>
        <p:cxnSp>
          <p:nvCxnSpPr>
            <p:cNvPr id="335" name="Straight Connector 334"/>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7" name="Group 336"/>
          <p:cNvGrpSpPr/>
          <p:nvPr/>
        </p:nvGrpSpPr>
        <p:grpSpPr>
          <a:xfrm flipH="1">
            <a:off x="6439126" y="3161159"/>
            <a:ext cx="156520" cy="188391"/>
            <a:chOff x="5265245" y="1996829"/>
            <a:chExt cx="172626" cy="207776"/>
          </a:xfrm>
        </p:grpSpPr>
        <p:cxnSp>
          <p:nvCxnSpPr>
            <p:cNvPr id="338" name="Straight Connector 337"/>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0" name="Group 339"/>
          <p:cNvGrpSpPr/>
          <p:nvPr/>
        </p:nvGrpSpPr>
        <p:grpSpPr>
          <a:xfrm flipH="1">
            <a:off x="8239906" y="3161159"/>
            <a:ext cx="156520" cy="188391"/>
            <a:chOff x="5265245" y="1996829"/>
            <a:chExt cx="172626" cy="207776"/>
          </a:xfrm>
        </p:grpSpPr>
        <p:cxnSp>
          <p:nvCxnSpPr>
            <p:cNvPr id="341" name="Straight Connector 340"/>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3" name="Group 342"/>
          <p:cNvGrpSpPr/>
          <p:nvPr/>
        </p:nvGrpSpPr>
        <p:grpSpPr>
          <a:xfrm flipH="1">
            <a:off x="9895675" y="3161159"/>
            <a:ext cx="156520" cy="188391"/>
            <a:chOff x="5265245" y="1996829"/>
            <a:chExt cx="172626" cy="207776"/>
          </a:xfrm>
        </p:grpSpPr>
        <p:cxnSp>
          <p:nvCxnSpPr>
            <p:cNvPr id="344" name="Straight Connector 34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p:nvGrpSpPr>
        <p:grpSpPr>
          <a:xfrm rot="10800000" flipH="1">
            <a:off x="9909909" y="3949371"/>
            <a:ext cx="156520" cy="188391"/>
            <a:chOff x="5265245" y="1996829"/>
            <a:chExt cx="172626" cy="207776"/>
          </a:xfrm>
        </p:grpSpPr>
        <p:cxnSp>
          <p:nvCxnSpPr>
            <p:cNvPr id="347" name="Straight Connector 34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p:nvGrpSpPr>
        <p:grpSpPr>
          <a:xfrm rot="10800000" flipH="1">
            <a:off x="1835070" y="3949371"/>
            <a:ext cx="156520" cy="188391"/>
            <a:chOff x="5265245" y="1996829"/>
            <a:chExt cx="172626" cy="207776"/>
          </a:xfrm>
        </p:grpSpPr>
        <p:cxnSp>
          <p:nvCxnSpPr>
            <p:cNvPr id="350" name="Straight Connector 34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p:nvGrpSpPr>
        <p:grpSpPr>
          <a:xfrm rot="10800000" flipH="1">
            <a:off x="5825186" y="3949371"/>
            <a:ext cx="156520" cy="188391"/>
            <a:chOff x="5265245" y="1996829"/>
            <a:chExt cx="172626" cy="207776"/>
          </a:xfrm>
        </p:grpSpPr>
        <p:cxnSp>
          <p:nvCxnSpPr>
            <p:cNvPr id="353" name="Straight Connector 352"/>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pic>
        <p:nvPicPr>
          <p:cNvPr id="355" name="Picture 354"/>
          <p:cNvPicPr>
            <a:picLocks noChangeAspect="1"/>
          </p:cNvPicPr>
          <p:nvPr/>
        </p:nvPicPr>
        <p:blipFill>
          <a:blip r:embed="rId3"/>
          <a:stretch>
            <a:fillRect/>
          </a:stretch>
        </p:blipFill>
        <p:spPr>
          <a:xfrm>
            <a:off x="10350690" y="2975183"/>
            <a:ext cx="972527" cy="532582"/>
          </a:xfrm>
          <a:prstGeom prst="rect">
            <a:avLst/>
          </a:prstGeom>
        </p:spPr>
      </p:pic>
      <p:pic>
        <p:nvPicPr>
          <p:cNvPr id="356" name="Picture 355"/>
          <p:cNvPicPr>
            <a:picLocks noChangeAspect="1"/>
          </p:cNvPicPr>
          <p:nvPr/>
        </p:nvPicPr>
        <p:blipFill>
          <a:blip r:embed="rId4"/>
          <a:stretch>
            <a:fillRect/>
          </a:stretch>
        </p:blipFill>
        <p:spPr>
          <a:xfrm>
            <a:off x="3745175" y="2881850"/>
            <a:ext cx="670267" cy="670267"/>
          </a:xfrm>
          <a:prstGeom prst="rect">
            <a:avLst/>
          </a:prstGeom>
        </p:spPr>
      </p:pic>
      <p:grpSp>
        <p:nvGrpSpPr>
          <p:cNvPr id="361" name="Group 360"/>
          <p:cNvGrpSpPr>
            <a:grpSpLocks noChangeAspect="1"/>
          </p:cNvGrpSpPr>
          <p:nvPr/>
        </p:nvGrpSpPr>
        <p:grpSpPr>
          <a:xfrm>
            <a:off x="8834429" y="2891900"/>
            <a:ext cx="627497" cy="585611"/>
            <a:chOff x="9963150" y="3142059"/>
            <a:chExt cx="450054" cy="420013"/>
          </a:xfrm>
        </p:grpSpPr>
        <p:cxnSp>
          <p:nvCxnSpPr>
            <p:cNvPr id="362" name="Straight Connector 361"/>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985503" y="5741535"/>
            <a:ext cx="10687723" cy="632018"/>
            <a:chOff x="554183" y="5741535"/>
            <a:chExt cx="10687723" cy="632018"/>
          </a:xfrm>
        </p:grpSpPr>
        <p:sp>
          <p:nvSpPr>
            <p:cNvPr id="204" name="Right Arrow 30"/>
            <p:cNvSpPr/>
            <p:nvPr/>
          </p:nvSpPr>
          <p:spPr bwMode="auto">
            <a:xfrm flipH="1">
              <a:off x="554183" y="5741535"/>
              <a:ext cx="923367" cy="632018"/>
            </a:xfrm>
            <a:prstGeom prst="rightArrow">
              <a:avLst>
                <a:gd name="adj1" fmla="val 50000"/>
                <a:gd name="adj2" fmla="val 79844"/>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558" rIns="0" bIns="35558" numCol="1" rtlCol="0" anchor="ctr" anchorCtr="0" compatLnSpc="1">
              <a:prstTxWarp prst="textNoShape">
                <a:avLst/>
              </a:prstTxWarp>
            </a:bodyPr>
            <a:lstStyle/>
            <a:p>
              <a:pPr marL="0" marR="0" lvl="0" indent="0" algn="ctr" defTabSz="71089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7" name="Text Placeholder 5"/>
            <p:cNvSpPr txBox="1">
              <a:spLocks/>
            </p:cNvSpPr>
            <p:nvPr/>
          </p:nvSpPr>
          <p:spPr>
            <a:xfrm>
              <a:off x="1553081" y="5792263"/>
              <a:ext cx="9688825" cy="53056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750" spc="78" dirty="0">
                  <a:solidFill>
                    <a:schemeClr val="bg1"/>
                  </a:solidFill>
                </a:rPr>
                <a:t>Continuous integration</a:t>
              </a:r>
              <a:r>
                <a:rPr lang="en-US" sz="2750" spc="39" dirty="0">
                  <a:solidFill>
                    <a:schemeClr val="bg1"/>
                  </a:solidFill>
                </a:rPr>
                <a:t> </a:t>
              </a:r>
              <a:r>
                <a:rPr lang="en-US" sz="2750" spc="39" dirty="0">
                  <a:solidFill>
                    <a:schemeClr val="bg1"/>
                  </a:solidFill>
                  <a:latin typeface="Segoe UI Light" charset="0"/>
                  <a:ea typeface="Segoe UI Light" charset="0"/>
                  <a:cs typeface="Segoe UI Light" charset="0"/>
                </a:rPr>
                <a:t>+</a:t>
              </a:r>
              <a:r>
                <a:rPr lang="en-US" sz="2750" b="1" spc="39" dirty="0">
                  <a:solidFill>
                    <a:schemeClr val="bg1"/>
                  </a:solidFill>
                  <a:latin typeface="Segoe UI"/>
                </a:rPr>
                <a:t> </a:t>
              </a:r>
              <a:r>
                <a:rPr lang="en-US" sz="2750" dirty="0" err="1">
                  <a:solidFill>
                    <a:schemeClr val="bg1"/>
                  </a:solidFill>
                </a:rPr>
                <a:t>experiencia</a:t>
              </a:r>
              <a:r>
                <a:rPr lang="en-US" sz="2750" dirty="0">
                  <a:solidFill>
                    <a:schemeClr val="bg1"/>
                  </a:solidFill>
                </a:rPr>
                <a:t> real-time </a:t>
              </a:r>
              <a:r>
                <a:rPr lang="en-US" sz="2750" dirty="0">
                  <a:solidFill>
                    <a:schemeClr val="bg1"/>
                  </a:solidFill>
                  <a:latin typeface="Segoe UI Light" charset="0"/>
                  <a:ea typeface="Segoe UI Light" charset="0"/>
                  <a:cs typeface="Segoe UI Light" charset="0"/>
                </a:rPr>
                <a:t>=</a:t>
              </a:r>
              <a:r>
                <a:rPr lang="en-US" sz="2750" b="1" dirty="0">
                  <a:solidFill>
                    <a:schemeClr val="bg1"/>
                  </a:solidFill>
                  <a:latin typeface="Segoe UI"/>
                </a:rPr>
                <a:t> </a:t>
              </a:r>
              <a:r>
                <a:rPr lang="en-US" sz="2750" b="1" dirty="0" err="1">
                  <a:solidFill>
                    <a:schemeClr val="bg1"/>
                  </a:solidFill>
                  <a:latin typeface="+mn-lt"/>
                </a:rPr>
                <a:t>deplazar</a:t>
              </a:r>
              <a:r>
                <a:rPr lang="en-US" sz="2750" b="1" dirty="0">
                  <a:solidFill>
                    <a:schemeClr val="bg1"/>
                  </a:solidFill>
                  <a:latin typeface="+mn-lt"/>
                </a:rPr>
                <a:t> a la </a:t>
              </a:r>
              <a:r>
                <a:rPr lang="en-US" sz="2750" b="1" dirty="0" err="1">
                  <a:solidFill>
                    <a:schemeClr val="bg1"/>
                  </a:solidFill>
                  <a:latin typeface="+mn-lt"/>
                </a:rPr>
                <a:t>izquierda</a:t>
              </a:r>
              <a:endParaRPr lang="en-US" sz="2750" b="1" spc="-127" dirty="0">
                <a:solidFill>
                  <a:schemeClr val="bg1"/>
                </a:solidFill>
                <a:latin typeface="+mn-lt"/>
              </a:endParaRPr>
            </a:p>
          </p:txBody>
        </p:sp>
      </p:grpSp>
      <p:grpSp>
        <p:nvGrpSpPr>
          <p:cNvPr id="357" name="Group 356"/>
          <p:cNvGrpSpPr/>
          <p:nvPr/>
        </p:nvGrpSpPr>
        <p:grpSpPr>
          <a:xfrm>
            <a:off x="5235211" y="2866634"/>
            <a:ext cx="925301" cy="564604"/>
            <a:chOff x="5125792" y="4135396"/>
            <a:chExt cx="925301" cy="564604"/>
          </a:xfrm>
        </p:grpSpPr>
        <p:sp>
          <p:nvSpPr>
            <p:cNvPr id="358" name="Rectangle 357"/>
            <p:cNvSpPr/>
            <p:nvPr/>
          </p:nvSpPr>
          <p:spPr>
            <a:xfrm>
              <a:off x="5125792" y="4135396"/>
              <a:ext cx="925301" cy="553998"/>
            </a:xfrm>
            <a:prstGeom prst="rect">
              <a:avLst/>
            </a:prstGeom>
            <a:noFill/>
          </p:spPr>
          <p:txBody>
            <a:bodyPr wrap="square" lIns="0" r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public </a:t>
              </a:r>
              <a:r>
                <a:rPr kumimoji="0" lang="en-US" sz="1200" b="0" i="0" u="none" strike="noStrike" kern="1200" cap="none" spc="0" normalizeH="0" baseline="0" noProof="0" dirty="0" err="1">
                  <a:ln>
                    <a:noFill/>
                  </a:ln>
                  <a:solidFill>
                    <a:schemeClr val="tx2"/>
                  </a:solidFill>
                  <a:effectLst/>
                  <a:uLnTx/>
                  <a:uFillTx/>
                  <a:latin typeface="Segoe UI"/>
                  <a:ea typeface="+mn-ea"/>
                  <a:cs typeface="+mn-cs"/>
                </a:rPr>
                <a:t>async</a:t>
              </a:r>
              <a:r>
                <a:rPr kumimoji="0" lang="en-US" sz="800" b="0" i="0" u="none" strike="noStrike" kern="1200" cap="none" spc="0" normalizeH="0" baseline="0" noProof="0" dirty="0">
                  <a:ln>
                    <a:noFill/>
                  </a:ln>
                  <a:solidFill>
                    <a:schemeClr val="tx2"/>
                  </a:solidFill>
                  <a:effectLst/>
                  <a:uLnTx/>
                  <a:uFillTx/>
                  <a:latin typeface="Segoe UI"/>
                  <a:ea typeface="+mn-ea"/>
                  <a:cs typeface="+mn-cs"/>
                </a:rPr>
                <a:t> Task&lt;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 x </a:t>
              </a:r>
              <a:r>
                <a:rPr kumimoji="0" lang="en-US" sz="1000" b="0" i="0" u="none" strike="noStrike" kern="1200" cap="none" spc="0" normalizeH="0" baseline="0" noProof="0" dirty="0">
                  <a:ln>
                    <a:noFill/>
                  </a:ln>
                  <a:solidFill>
                    <a:schemeClr val="tx2"/>
                  </a:solidFill>
                  <a:effectLst/>
                  <a:uLnTx/>
                  <a:uFillTx/>
                  <a:latin typeface="Segoe UI"/>
                  <a:ea typeface="+mn-ea"/>
                  <a:cs typeface="+mn-cs"/>
                </a:rPr>
                <a:t>= await</a:t>
              </a:r>
              <a:r>
                <a:rPr kumimoji="0" lang="en-US" sz="800" b="0" i="0" u="none" strike="noStrike" kern="1200" cap="none" spc="0" normalizeH="0" baseline="0" noProof="0" dirty="0">
                  <a:ln>
                    <a:noFill/>
                  </a:ln>
                  <a:solidFill>
                    <a:schemeClr val="tx2"/>
                  </a:solidFill>
                  <a:effectLst/>
                  <a:uLnTx/>
                  <a:uFillTx/>
                  <a:latin typeface="Segoe UI"/>
                  <a:ea typeface="+mn-ea"/>
                  <a:cs typeface="+mn-cs"/>
                </a:rPr>
                <a:t> task;</a:t>
              </a:r>
            </a:p>
          </p:txBody>
        </p:sp>
        <p:sp>
          <p:nvSpPr>
            <p:cNvPr id="359" name="Oval 358"/>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60" name="Straight Connector 359"/>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1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0" y="5313431"/>
            <a:ext cx="12192000" cy="1558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lvl="0" algn="ctr" defTabSz="932219">
              <a:spcBef>
                <a:spcPct val="0"/>
              </a:spcBef>
              <a:defRPr/>
            </a:pPr>
            <a:endPar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endParaRPr>
          </a:p>
        </p:txBody>
      </p:sp>
      <p:sp>
        <p:nvSpPr>
          <p:cNvPr id="243" name="Rectangle: Rounded Corners 139"/>
          <p:cNvSpPr/>
          <p:nvPr/>
        </p:nvSpPr>
        <p:spPr bwMode="auto">
          <a:xfrm>
            <a:off x="1190279" y="3221256"/>
            <a:ext cx="9688160" cy="843560"/>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9" name="Rectangle 248"/>
          <p:cNvSpPr/>
          <p:nvPr/>
        </p:nvSpPr>
        <p:spPr bwMode="auto">
          <a:xfrm>
            <a:off x="9490120" y="3298648"/>
            <a:ext cx="14867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59" name="Group 258"/>
          <p:cNvGrpSpPr/>
          <p:nvPr/>
        </p:nvGrpSpPr>
        <p:grpSpPr>
          <a:xfrm flipH="1">
            <a:off x="1913330" y="3161159"/>
            <a:ext cx="156520" cy="188391"/>
            <a:chOff x="5265245" y="1996829"/>
            <a:chExt cx="172626" cy="207776"/>
          </a:xfrm>
        </p:grpSpPr>
        <p:cxnSp>
          <p:nvCxnSpPr>
            <p:cNvPr id="260" name="Straight Connector 25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flipH="1">
            <a:off x="3224933" y="3161159"/>
            <a:ext cx="156520" cy="188391"/>
            <a:chOff x="5265245" y="1996829"/>
            <a:chExt cx="172626" cy="207776"/>
          </a:xfrm>
        </p:grpSpPr>
        <p:cxnSp>
          <p:nvCxnSpPr>
            <p:cNvPr id="268" name="Straight Connector 267"/>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p:nvGrpSpPr>
        <p:grpSpPr>
          <a:xfrm flipH="1">
            <a:off x="4745734" y="3161159"/>
            <a:ext cx="156520" cy="188391"/>
            <a:chOff x="5265245" y="1996829"/>
            <a:chExt cx="172626" cy="207776"/>
          </a:xfrm>
        </p:grpSpPr>
        <p:cxnSp>
          <p:nvCxnSpPr>
            <p:cNvPr id="271" name="Straight Connector 270"/>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p:nvGrpSpPr>
        <p:grpSpPr>
          <a:xfrm flipH="1">
            <a:off x="6439126" y="3161159"/>
            <a:ext cx="156520" cy="188391"/>
            <a:chOff x="5265245" y="1996829"/>
            <a:chExt cx="172626" cy="207776"/>
          </a:xfrm>
        </p:grpSpPr>
        <p:cxnSp>
          <p:nvCxnSpPr>
            <p:cNvPr id="274" name="Straight Connector 27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p:nvGrpSpPr>
        <p:grpSpPr>
          <a:xfrm flipH="1">
            <a:off x="8239906" y="3161159"/>
            <a:ext cx="156520" cy="188391"/>
            <a:chOff x="5265245" y="1996829"/>
            <a:chExt cx="172626" cy="207776"/>
          </a:xfrm>
        </p:grpSpPr>
        <p:cxnSp>
          <p:nvCxnSpPr>
            <p:cNvPr id="277" name="Straight Connector 27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p:nvGrpSpPr>
        <p:grpSpPr>
          <a:xfrm flipH="1">
            <a:off x="9895675" y="3161159"/>
            <a:ext cx="156520" cy="188391"/>
            <a:chOff x="5265245" y="1996829"/>
            <a:chExt cx="172626" cy="207776"/>
          </a:xfrm>
        </p:grpSpPr>
        <p:cxnSp>
          <p:nvCxnSpPr>
            <p:cNvPr id="280" name="Straight Connector 27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p:nvGrpSpPr>
        <p:grpSpPr>
          <a:xfrm rot="10800000" flipH="1">
            <a:off x="9909909" y="3949371"/>
            <a:ext cx="156520" cy="188391"/>
            <a:chOff x="5265245" y="1996829"/>
            <a:chExt cx="172626" cy="207776"/>
          </a:xfrm>
        </p:grpSpPr>
        <p:cxnSp>
          <p:nvCxnSpPr>
            <p:cNvPr id="283" name="Straight Connector 282"/>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p:nvGrpSpPr>
        <p:grpSpPr>
          <a:xfrm rot="10800000" flipH="1">
            <a:off x="1835070" y="3949371"/>
            <a:ext cx="156520" cy="188391"/>
            <a:chOff x="5265245" y="1996829"/>
            <a:chExt cx="172626" cy="207776"/>
          </a:xfrm>
        </p:grpSpPr>
        <p:cxnSp>
          <p:nvCxnSpPr>
            <p:cNvPr id="286" name="Straight Connector 285"/>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rot="10800000" flipH="1">
            <a:off x="5825186" y="3949371"/>
            <a:ext cx="156520" cy="188391"/>
            <a:chOff x="5265245" y="1996829"/>
            <a:chExt cx="172626" cy="207776"/>
          </a:xfrm>
        </p:grpSpPr>
        <p:cxnSp>
          <p:nvCxnSpPr>
            <p:cNvPr id="289" name="Straight Connector 288"/>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Title 1"/>
          <p:cNvSpPr>
            <a:spLocks noGrp="1"/>
          </p:cNvSpPr>
          <p:nvPr>
            <p:ph type="title"/>
          </p:nvPr>
        </p:nvSpPr>
        <p:spPr/>
        <p:txBody>
          <a:bodyPr/>
          <a:lstStyle/>
          <a:p>
            <a:pPr lvl="0"/>
            <a:r>
              <a:rPr lang="en-US" dirty="0"/>
              <a:t>“</a:t>
            </a:r>
            <a:r>
              <a:rPr lang="en-US" dirty="0" err="1"/>
              <a:t>Desplazar</a:t>
            </a:r>
            <a:r>
              <a:rPr lang="en-US" dirty="0"/>
              <a:t> a la </a:t>
            </a:r>
            <a:r>
              <a:rPr lang="en-US" dirty="0" err="1"/>
              <a:t>izquierda</a:t>
            </a:r>
            <a:r>
              <a:rPr lang="en-US" dirty="0"/>
              <a:t>”</a:t>
            </a:r>
          </a:p>
        </p:txBody>
      </p:sp>
      <p:sp>
        <p:nvSpPr>
          <p:cNvPr id="87" name="TextBox 86"/>
          <p:cNvSpPr txBox="1"/>
          <p:nvPr/>
        </p:nvSpPr>
        <p:spPr>
          <a:xfrm>
            <a:off x="6524569" y="2247287"/>
            <a:ext cx="1699925"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Source control</a:t>
            </a:r>
          </a:p>
        </p:txBody>
      </p:sp>
      <p:sp>
        <p:nvSpPr>
          <p:cNvPr id="88" name="TextBox 87"/>
          <p:cNvSpPr txBox="1"/>
          <p:nvPr/>
        </p:nvSpPr>
        <p:spPr>
          <a:xfrm>
            <a:off x="9838299"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deployment</a:t>
            </a:r>
          </a:p>
        </p:txBody>
      </p:sp>
      <p:sp>
        <p:nvSpPr>
          <p:cNvPr id="89" name="TextBox 88"/>
          <p:cNvSpPr txBox="1"/>
          <p:nvPr/>
        </p:nvSpPr>
        <p:spPr>
          <a:xfrm>
            <a:off x="677333" y="2247288"/>
            <a:ext cx="1247322"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a:gradFill>
                  <a:gsLst>
                    <a:gs pos="2917">
                      <a:srgbClr val="505050"/>
                    </a:gs>
                    <a:gs pos="38000">
                      <a:srgbClr val="505050"/>
                    </a:gs>
                  </a:gsLst>
                  <a:lin ang="5400000" scaled="0"/>
                </a:gradFill>
                <a:cs typeface="Segoe UI Semibold" panose="020B0702040204020203" pitchFamily="34" charset="0"/>
              </a:rPr>
              <a:t>Desarrollo</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90" name="TextBox 89"/>
          <p:cNvSpPr txBox="1"/>
          <p:nvPr/>
        </p:nvSpPr>
        <p:spPr>
          <a:xfrm>
            <a:off x="3313346" y="2247287"/>
            <a:ext cx="1533925" cy="310436"/>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Unit testing</a:t>
            </a:r>
          </a:p>
        </p:txBody>
      </p:sp>
      <p:sp>
        <p:nvSpPr>
          <p:cNvPr id="92" name="TextBox 91"/>
          <p:cNvSpPr txBox="1"/>
          <p:nvPr/>
        </p:nvSpPr>
        <p:spPr>
          <a:xfrm>
            <a:off x="1997273" y="2247288"/>
            <a:ext cx="1243456"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Debugging</a:t>
            </a:r>
          </a:p>
        </p:txBody>
      </p:sp>
      <p:sp>
        <p:nvSpPr>
          <p:cNvPr id="93" name="TextBox 92"/>
          <p:cNvSpPr txBox="1"/>
          <p:nvPr/>
        </p:nvSpPr>
        <p:spPr>
          <a:xfrm>
            <a:off x="8149523"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integration</a:t>
            </a:r>
          </a:p>
        </p:txBody>
      </p:sp>
      <p:sp>
        <p:nvSpPr>
          <p:cNvPr id="76" name="Rectangle: Rounded Corners 97"/>
          <p:cNvSpPr/>
          <p:nvPr/>
        </p:nvSpPr>
        <p:spPr bwMode="auto">
          <a:xfrm>
            <a:off x="1188039" y="3221555"/>
            <a:ext cx="9692640" cy="842962"/>
          </a:xfrm>
          <a:prstGeom prst="roundRect">
            <a:avLst>
              <a:gd name="adj" fmla="val 9226"/>
            </a:avLst>
          </a:prstGeom>
          <a:solidFill>
            <a:srgbClr val="5C2D91">
              <a:alpha val="50196"/>
            </a:srgbClr>
          </a:solidFill>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44" name="Group 243"/>
          <p:cNvGrpSpPr/>
          <p:nvPr/>
        </p:nvGrpSpPr>
        <p:grpSpPr>
          <a:xfrm>
            <a:off x="1070610" y="2900877"/>
            <a:ext cx="464635" cy="608662"/>
            <a:chOff x="658700" y="2072551"/>
            <a:chExt cx="348476" cy="456497"/>
          </a:xfrm>
        </p:grpSpPr>
        <p:grpSp>
          <p:nvGrpSpPr>
            <p:cNvPr id="245" name="Group 126"/>
            <p:cNvGrpSpPr>
              <a:grpSpLocks noChangeAspect="1"/>
            </p:cNvGrpSpPr>
            <p:nvPr/>
          </p:nvGrpSpPr>
          <p:grpSpPr bwMode="auto">
            <a:xfrm>
              <a:off x="678448" y="2072551"/>
              <a:ext cx="316534" cy="456497"/>
              <a:chOff x="3859" y="2080"/>
              <a:chExt cx="147" cy="212"/>
            </a:xfrm>
          </p:grpSpPr>
          <p:sp>
            <p:nvSpPr>
              <p:cNvPr id="247"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48"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246" name="TextBox 245"/>
            <p:cNvSpPr txBox="1"/>
            <p:nvPr/>
          </p:nvSpPr>
          <p:spPr>
            <a:xfrm>
              <a:off x="658700" y="2234194"/>
              <a:ext cx="348476" cy="162881"/>
            </a:xfrm>
            <a:prstGeom prst="rect">
              <a:avLst/>
            </a:prstGeom>
            <a:noFill/>
            <a:ln>
              <a:noFill/>
            </a:ln>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0" cap="none" spc="-147"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262" name="Group 261"/>
          <p:cNvGrpSpPr/>
          <p:nvPr/>
        </p:nvGrpSpPr>
        <p:grpSpPr>
          <a:xfrm>
            <a:off x="2316778" y="2890258"/>
            <a:ext cx="604447" cy="599518"/>
            <a:chOff x="4357147" y="2110013"/>
            <a:chExt cx="384810" cy="381672"/>
          </a:xfrm>
        </p:grpSpPr>
        <p:sp>
          <p:nvSpPr>
            <p:cNvPr id="263"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4"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50" name="Group 40"/>
          <p:cNvGrpSpPr/>
          <p:nvPr/>
        </p:nvGrpSpPr>
        <p:grpSpPr>
          <a:xfrm>
            <a:off x="7060783" y="2918584"/>
            <a:ext cx="627497" cy="627495"/>
            <a:chOff x="2258967" y="3252870"/>
            <a:chExt cx="640080" cy="640080"/>
          </a:xfrm>
        </p:grpSpPr>
        <p:sp>
          <p:nvSpPr>
            <p:cNvPr id="251"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91" name="Picture 290"/>
          <p:cNvPicPr>
            <a:picLocks noChangeAspect="1"/>
          </p:cNvPicPr>
          <p:nvPr/>
        </p:nvPicPr>
        <p:blipFill>
          <a:blip r:embed="rId3"/>
          <a:stretch>
            <a:fillRect/>
          </a:stretch>
        </p:blipFill>
        <p:spPr>
          <a:xfrm>
            <a:off x="10350690" y="2975183"/>
            <a:ext cx="972527" cy="532582"/>
          </a:xfrm>
          <a:prstGeom prst="rect">
            <a:avLst/>
          </a:prstGeom>
        </p:spPr>
      </p:pic>
      <p:pic>
        <p:nvPicPr>
          <p:cNvPr id="292" name="Picture 291"/>
          <p:cNvPicPr>
            <a:picLocks noChangeAspect="1"/>
          </p:cNvPicPr>
          <p:nvPr/>
        </p:nvPicPr>
        <p:blipFill>
          <a:blip r:embed="rId4"/>
          <a:stretch>
            <a:fillRect/>
          </a:stretch>
        </p:blipFill>
        <p:spPr>
          <a:xfrm>
            <a:off x="3745175" y="2881850"/>
            <a:ext cx="670267" cy="670267"/>
          </a:xfrm>
          <a:prstGeom prst="rect">
            <a:avLst/>
          </a:prstGeom>
        </p:spPr>
      </p:pic>
      <p:grpSp>
        <p:nvGrpSpPr>
          <p:cNvPr id="297" name="Group 296"/>
          <p:cNvGrpSpPr>
            <a:grpSpLocks noChangeAspect="1"/>
          </p:cNvGrpSpPr>
          <p:nvPr/>
        </p:nvGrpSpPr>
        <p:grpSpPr>
          <a:xfrm>
            <a:off x="8834429" y="2891900"/>
            <a:ext cx="627497" cy="585611"/>
            <a:chOff x="9963150" y="3142059"/>
            <a:chExt cx="450054" cy="420013"/>
          </a:xfrm>
        </p:grpSpPr>
        <p:cxnSp>
          <p:nvCxnSpPr>
            <p:cNvPr id="298" name="Straight Connector 297"/>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4964809" y="2247288"/>
            <a:ext cx="1398764"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err="1">
                <a:gradFill>
                  <a:gsLst>
                    <a:gs pos="2917">
                      <a:srgbClr val="505050"/>
                    </a:gs>
                    <a:gs pos="38000">
                      <a:srgbClr val="505050"/>
                    </a:gs>
                  </a:gsLst>
                  <a:lin ang="5400000" scaled="0"/>
                </a:gradFill>
                <a:cs typeface="Segoe UI Semibold" panose="020B0702040204020203" pitchFamily="34" charset="0"/>
              </a:rPr>
              <a:t>Análisis</a:t>
            </a:r>
            <a:r>
              <a:rPr lang="en-US" sz="1471" kern="0" dirty="0">
                <a:gradFill>
                  <a:gsLst>
                    <a:gs pos="2917">
                      <a:srgbClr val="505050"/>
                    </a:gs>
                    <a:gs pos="38000">
                      <a:srgbClr val="505050"/>
                    </a:gs>
                  </a:gsLst>
                  <a:lin ang="5400000" scaled="0"/>
                </a:gradFill>
                <a:cs typeface="Segoe UI Semibold" panose="020B0702040204020203" pitchFamily="34" charset="0"/>
              </a:rPr>
              <a:t> de </a:t>
            </a:r>
            <a:r>
              <a:rPr lang="en-US" sz="1471" kern="0" dirty="0" err="1">
                <a:gradFill>
                  <a:gsLst>
                    <a:gs pos="2917">
                      <a:srgbClr val="505050"/>
                    </a:gs>
                    <a:gs pos="38000">
                      <a:srgbClr val="505050"/>
                    </a:gs>
                  </a:gsLst>
                  <a:lin ang="5400000" scaled="0"/>
                </a:gradFill>
                <a:cs typeface="Segoe UI Semibold" panose="020B0702040204020203" pitchFamily="34" charset="0"/>
              </a:rPr>
              <a:t>código</a:t>
            </a:r>
            <a:endParaRPr lang="en-US" sz="1471" kern="0" dirty="0">
              <a:gradFill>
                <a:gsLst>
                  <a:gs pos="2917">
                    <a:srgbClr val="505050"/>
                  </a:gs>
                  <a:gs pos="38000">
                    <a:srgbClr val="505050"/>
                  </a:gs>
                </a:gsLst>
                <a:lin ang="5400000" scaled="0"/>
              </a:gradFill>
              <a:cs typeface="Segoe UI Semibold" panose="020B0702040204020203" pitchFamily="34" charset="0"/>
            </a:endParaRPr>
          </a:p>
        </p:txBody>
      </p:sp>
      <p:grpSp>
        <p:nvGrpSpPr>
          <p:cNvPr id="84" name="Group 83"/>
          <p:cNvGrpSpPr/>
          <p:nvPr/>
        </p:nvGrpSpPr>
        <p:grpSpPr>
          <a:xfrm>
            <a:off x="5235211" y="2866634"/>
            <a:ext cx="925301" cy="564604"/>
            <a:chOff x="5125792" y="4135396"/>
            <a:chExt cx="925301" cy="564604"/>
          </a:xfrm>
        </p:grpSpPr>
        <p:sp>
          <p:nvSpPr>
            <p:cNvPr id="85" name="Rectangle 84"/>
            <p:cNvSpPr/>
            <p:nvPr/>
          </p:nvSpPr>
          <p:spPr>
            <a:xfrm>
              <a:off x="5125792" y="4135396"/>
              <a:ext cx="925301" cy="553998"/>
            </a:xfrm>
            <a:prstGeom prst="rect">
              <a:avLst/>
            </a:prstGeom>
            <a:noFill/>
          </p:spPr>
          <p:txBody>
            <a:bodyPr wrap="square" lIns="0" r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public </a:t>
              </a:r>
              <a:r>
                <a:rPr kumimoji="0" lang="en-US" sz="1200" b="0" i="0" u="none" strike="noStrike" kern="1200" cap="none" spc="0" normalizeH="0" baseline="0" noProof="0" dirty="0" err="1">
                  <a:ln>
                    <a:noFill/>
                  </a:ln>
                  <a:solidFill>
                    <a:schemeClr val="tx2"/>
                  </a:solidFill>
                  <a:effectLst/>
                  <a:uLnTx/>
                  <a:uFillTx/>
                  <a:latin typeface="Segoe UI"/>
                  <a:ea typeface="+mn-ea"/>
                  <a:cs typeface="+mn-cs"/>
                </a:rPr>
                <a:t>async</a:t>
              </a:r>
              <a:r>
                <a:rPr kumimoji="0" lang="en-US" sz="800" b="0" i="0" u="none" strike="noStrike" kern="1200" cap="none" spc="0" normalizeH="0" baseline="0" noProof="0" dirty="0">
                  <a:ln>
                    <a:noFill/>
                  </a:ln>
                  <a:solidFill>
                    <a:schemeClr val="tx2"/>
                  </a:solidFill>
                  <a:effectLst/>
                  <a:uLnTx/>
                  <a:uFillTx/>
                  <a:latin typeface="Segoe UI"/>
                  <a:ea typeface="+mn-ea"/>
                  <a:cs typeface="+mn-cs"/>
                </a:rPr>
                <a:t> Task&lt;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 x </a:t>
              </a:r>
              <a:r>
                <a:rPr kumimoji="0" lang="en-US" sz="1000" b="0" i="0" u="none" strike="noStrike" kern="1200" cap="none" spc="0" normalizeH="0" baseline="0" noProof="0" dirty="0">
                  <a:ln>
                    <a:noFill/>
                  </a:ln>
                  <a:solidFill>
                    <a:schemeClr val="tx2"/>
                  </a:solidFill>
                  <a:effectLst/>
                  <a:uLnTx/>
                  <a:uFillTx/>
                  <a:latin typeface="Segoe UI"/>
                  <a:ea typeface="+mn-ea"/>
                  <a:cs typeface="+mn-cs"/>
                </a:rPr>
                <a:t>= await</a:t>
              </a:r>
              <a:r>
                <a:rPr kumimoji="0" lang="en-US" sz="800" b="0" i="0" u="none" strike="noStrike" kern="1200" cap="none" spc="0" normalizeH="0" baseline="0" noProof="0" dirty="0">
                  <a:ln>
                    <a:noFill/>
                  </a:ln>
                  <a:solidFill>
                    <a:schemeClr val="tx2"/>
                  </a:solidFill>
                  <a:effectLst/>
                  <a:uLnTx/>
                  <a:uFillTx/>
                  <a:latin typeface="Segoe UI"/>
                  <a:ea typeface="+mn-ea"/>
                  <a:cs typeface="+mn-cs"/>
                </a:rPr>
                <a:t> task;</a:t>
              </a:r>
            </a:p>
          </p:txBody>
        </p:sp>
        <p:sp>
          <p:nvSpPr>
            <p:cNvPr id="94" name="Oval 93"/>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5" name="Straight Connector 94"/>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6176255"/>
      </p:ext>
    </p:extLst>
  </p:cSld>
  <p:clrMapOvr>
    <a:masterClrMapping/>
  </p:clrMapOvr>
  <p:transition advClick="0" advTm="5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0" y="5313431"/>
            <a:ext cx="12192000" cy="1558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lvl="0" algn="ctr" defTabSz="932219">
              <a:spcBef>
                <a:spcPct val="0"/>
              </a:spcBef>
              <a:defRPr/>
            </a:pPr>
            <a:r>
              <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rPr>
              <a:t>Edit and continue – </a:t>
            </a:r>
            <a:r>
              <a:rPr lang="en-US" sz="3200" kern="0" spc="-101" dirty="0" err="1">
                <a:ln w="3175">
                  <a:noFill/>
                </a:ln>
                <a:solidFill>
                  <a:schemeClr val="bg1"/>
                </a:solidFill>
                <a:latin typeface="Segoe UI Light" charset="0"/>
                <a:ea typeface="Segoe UI Light" charset="0"/>
                <a:cs typeface="Segoe UI Light" charset="0"/>
                <a:sym typeface="Wingdings" panose="05000000000000000000" pitchFamily="2" charset="2"/>
              </a:rPr>
              <a:t>depuración</a:t>
            </a:r>
            <a:endPar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endParaRPr>
          </a:p>
        </p:txBody>
      </p:sp>
      <p:sp>
        <p:nvSpPr>
          <p:cNvPr id="243" name="Rectangle: Rounded Corners 139"/>
          <p:cNvSpPr/>
          <p:nvPr/>
        </p:nvSpPr>
        <p:spPr bwMode="auto">
          <a:xfrm>
            <a:off x="1190279" y="3221256"/>
            <a:ext cx="9688160" cy="843560"/>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9" name="Rectangle 248"/>
          <p:cNvSpPr/>
          <p:nvPr/>
        </p:nvSpPr>
        <p:spPr bwMode="auto">
          <a:xfrm>
            <a:off x="9490120" y="3298648"/>
            <a:ext cx="14867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59" name="Group 258"/>
          <p:cNvGrpSpPr/>
          <p:nvPr/>
        </p:nvGrpSpPr>
        <p:grpSpPr>
          <a:xfrm flipH="1">
            <a:off x="1913330" y="3161159"/>
            <a:ext cx="156520" cy="188391"/>
            <a:chOff x="5265245" y="1996829"/>
            <a:chExt cx="172626" cy="207776"/>
          </a:xfrm>
        </p:grpSpPr>
        <p:cxnSp>
          <p:nvCxnSpPr>
            <p:cNvPr id="260" name="Straight Connector 25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flipH="1">
            <a:off x="3224933" y="3161159"/>
            <a:ext cx="156520" cy="188391"/>
            <a:chOff x="5265245" y="1996829"/>
            <a:chExt cx="172626" cy="207776"/>
          </a:xfrm>
        </p:grpSpPr>
        <p:cxnSp>
          <p:nvCxnSpPr>
            <p:cNvPr id="268" name="Straight Connector 267"/>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p:nvGrpSpPr>
        <p:grpSpPr>
          <a:xfrm flipH="1">
            <a:off x="4745734" y="3161159"/>
            <a:ext cx="156520" cy="188391"/>
            <a:chOff x="5265245" y="1996829"/>
            <a:chExt cx="172626" cy="207776"/>
          </a:xfrm>
        </p:grpSpPr>
        <p:cxnSp>
          <p:nvCxnSpPr>
            <p:cNvPr id="271" name="Straight Connector 270"/>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p:nvGrpSpPr>
        <p:grpSpPr>
          <a:xfrm flipH="1">
            <a:off x="6439126" y="3161159"/>
            <a:ext cx="156520" cy="188391"/>
            <a:chOff x="5265245" y="1996829"/>
            <a:chExt cx="172626" cy="207776"/>
          </a:xfrm>
        </p:grpSpPr>
        <p:cxnSp>
          <p:nvCxnSpPr>
            <p:cNvPr id="274" name="Straight Connector 27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p:nvGrpSpPr>
        <p:grpSpPr>
          <a:xfrm flipH="1">
            <a:off x="8239906" y="3161159"/>
            <a:ext cx="156520" cy="188391"/>
            <a:chOff x="5265245" y="1996829"/>
            <a:chExt cx="172626" cy="207776"/>
          </a:xfrm>
        </p:grpSpPr>
        <p:cxnSp>
          <p:nvCxnSpPr>
            <p:cNvPr id="277" name="Straight Connector 27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p:nvGrpSpPr>
        <p:grpSpPr>
          <a:xfrm flipH="1">
            <a:off x="9895675" y="3161159"/>
            <a:ext cx="156520" cy="188391"/>
            <a:chOff x="5265245" y="1996829"/>
            <a:chExt cx="172626" cy="207776"/>
          </a:xfrm>
        </p:grpSpPr>
        <p:cxnSp>
          <p:nvCxnSpPr>
            <p:cNvPr id="280" name="Straight Connector 27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p:nvGrpSpPr>
        <p:grpSpPr>
          <a:xfrm rot="10800000" flipH="1">
            <a:off x="9909909" y="3949371"/>
            <a:ext cx="156520" cy="188391"/>
            <a:chOff x="5265245" y="1996829"/>
            <a:chExt cx="172626" cy="207776"/>
          </a:xfrm>
        </p:grpSpPr>
        <p:cxnSp>
          <p:nvCxnSpPr>
            <p:cNvPr id="283" name="Straight Connector 282"/>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p:nvGrpSpPr>
        <p:grpSpPr>
          <a:xfrm rot="10800000" flipH="1">
            <a:off x="1835070" y="3949371"/>
            <a:ext cx="156520" cy="188391"/>
            <a:chOff x="5265245" y="1996829"/>
            <a:chExt cx="172626" cy="207776"/>
          </a:xfrm>
        </p:grpSpPr>
        <p:cxnSp>
          <p:nvCxnSpPr>
            <p:cNvPr id="286" name="Straight Connector 285"/>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rot="10800000" flipH="1">
            <a:off x="5825186" y="3949371"/>
            <a:ext cx="156520" cy="188391"/>
            <a:chOff x="5265245" y="1996829"/>
            <a:chExt cx="172626" cy="207776"/>
          </a:xfrm>
        </p:grpSpPr>
        <p:cxnSp>
          <p:nvCxnSpPr>
            <p:cNvPr id="289" name="Straight Connector 288"/>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Title 1"/>
          <p:cNvSpPr>
            <a:spLocks noGrp="1"/>
          </p:cNvSpPr>
          <p:nvPr>
            <p:ph type="title"/>
          </p:nvPr>
        </p:nvSpPr>
        <p:spPr/>
        <p:txBody>
          <a:bodyPr/>
          <a:lstStyle/>
          <a:p>
            <a:pPr lvl="0"/>
            <a:r>
              <a:rPr lang="en-US" dirty="0"/>
              <a:t>“</a:t>
            </a:r>
            <a:r>
              <a:rPr lang="en-US" dirty="0" err="1"/>
              <a:t>Desplazar</a:t>
            </a:r>
            <a:r>
              <a:rPr lang="en-US" dirty="0"/>
              <a:t> a la </a:t>
            </a:r>
            <a:r>
              <a:rPr lang="en-US" dirty="0" err="1"/>
              <a:t>izquierda</a:t>
            </a:r>
            <a:r>
              <a:rPr lang="en-US" dirty="0"/>
              <a:t>”</a:t>
            </a:r>
          </a:p>
        </p:txBody>
      </p:sp>
      <p:sp>
        <p:nvSpPr>
          <p:cNvPr id="87" name="TextBox 86"/>
          <p:cNvSpPr txBox="1"/>
          <p:nvPr/>
        </p:nvSpPr>
        <p:spPr>
          <a:xfrm>
            <a:off x="6524569" y="2247287"/>
            <a:ext cx="1699925"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Source control</a:t>
            </a:r>
          </a:p>
        </p:txBody>
      </p:sp>
      <p:sp>
        <p:nvSpPr>
          <p:cNvPr id="88" name="TextBox 87"/>
          <p:cNvSpPr txBox="1"/>
          <p:nvPr/>
        </p:nvSpPr>
        <p:spPr>
          <a:xfrm>
            <a:off x="9838299"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deployment</a:t>
            </a:r>
          </a:p>
        </p:txBody>
      </p:sp>
      <p:sp>
        <p:nvSpPr>
          <p:cNvPr id="89" name="TextBox 88"/>
          <p:cNvSpPr txBox="1"/>
          <p:nvPr/>
        </p:nvSpPr>
        <p:spPr>
          <a:xfrm>
            <a:off x="677333" y="2247288"/>
            <a:ext cx="1247322"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a:gradFill>
                  <a:gsLst>
                    <a:gs pos="2917">
                      <a:srgbClr val="505050"/>
                    </a:gs>
                    <a:gs pos="38000">
                      <a:srgbClr val="505050"/>
                    </a:gs>
                  </a:gsLst>
                  <a:lin ang="5400000" scaled="0"/>
                </a:gradFill>
                <a:cs typeface="Segoe UI Semibold" panose="020B0702040204020203" pitchFamily="34" charset="0"/>
              </a:rPr>
              <a:t>Desarrollo</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90" name="TextBox 89"/>
          <p:cNvSpPr txBox="1"/>
          <p:nvPr/>
        </p:nvSpPr>
        <p:spPr>
          <a:xfrm>
            <a:off x="3313346" y="2247287"/>
            <a:ext cx="1533925" cy="310436"/>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Unit testing</a:t>
            </a:r>
          </a:p>
        </p:txBody>
      </p:sp>
      <p:sp>
        <p:nvSpPr>
          <p:cNvPr id="92" name="TextBox 91"/>
          <p:cNvSpPr txBox="1"/>
          <p:nvPr/>
        </p:nvSpPr>
        <p:spPr>
          <a:xfrm>
            <a:off x="1997273" y="2247288"/>
            <a:ext cx="1243456"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Debugging</a:t>
            </a:r>
          </a:p>
        </p:txBody>
      </p:sp>
      <p:sp>
        <p:nvSpPr>
          <p:cNvPr id="93" name="TextBox 92"/>
          <p:cNvSpPr txBox="1"/>
          <p:nvPr/>
        </p:nvSpPr>
        <p:spPr>
          <a:xfrm>
            <a:off x="8149523"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integration</a:t>
            </a:r>
          </a:p>
        </p:txBody>
      </p:sp>
      <p:sp>
        <p:nvSpPr>
          <p:cNvPr id="76" name="Rectangle: Rounded Corners 97"/>
          <p:cNvSpPr/>
          <p:nvPr/>
        </p:nvSpPr>
        <p:spPr bwMode="auto">
          <a:xfrm>
            <a:off x="1188039" y="3221555"/>
            <a:ext cx="1463721" cy="842962"/>
          </a:xfrm>
          <a:prstGeom prst="roundRect">
            <a:avLst>
              <a:gd name="adj" fmla="val 9226"/>
            </a:avLst>
          </a:prstGeom>
          <a:solidFill>
            <a:srgbClr val="5C2D91">
              <a:alpha val="50196"/>
            </a:srgbClr>
          </a:solidFill>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44" name="Group 243"/>
          <p:cNvGrpSpPr/>
          <p:nvPr/>
        </p:nvGrpSpPr>
        <p:grpSpPr>
          <a:xfrm>
            <a:off x="1070610" y="2900877"/>
            <a:ext cx="464635" cy="608662"/>
            <a:chOff x="658700" y="2072551"/>
            <a:chExt cx="348476" cy="456497"/>
          </a:xfrm>
        </p:grpSpPr>
        <p:grpSp>
          <p:nvGrpSpPr>
            <p:cNvPr id="245" name="Group 126"/>
            <p:cNvGrpSpPr>
              <a:grpSpLocks noChangeAspect="1"/>
            </p:cNvGrpSpPr>
            <p:nvPr/>
          </p:nvGrpSpPr>
          <p:grpSpPr bwMode="auto">
            <a:xfrm>
              <a:off x="678448" y="2072551"/>
              <a:ext cx="316534" cy="456497"/>
              <a:chOff x="3859" y="2080"/>
              <a:chExt cx="147" cy="212"/>
            </a:xfrm>
          </p:grpSpPr>
          <p:sp>
            <p:nvSpPr>
              <p:cNvPr id="247"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48"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246" name="TextBox 245"/>
            <p:cNvSpPr txBox="1"/>
            <p:nvPr/>
          </p:nvSpPr>
          <p:spPr>
            <a:xfrm>
              <a:off x="658700" y="2234194"/>
              <a:ext cx="348476" cy="162881"/>
            </a:xfrm>
            <a:prstGeom prst="rect">
              <a:avLst/>
            </a:prstGeom>
            <a:noFill/>
            <a:ln>
              <a:noFill/>
            </a:ln>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0" cap="none" spc="-147"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262" name="Group 261"/>
          <p:cNvGrpSpPr/>
          <p:nvPr/>
        </p:nvGrpSpPr>
        <p:grpSpPr>
          <a:xfrm>
            <a:off x="2316778" y="2890258"/>
            <a:ext cx="604447" cy="599518"/>
            <a:chOff x="4357147" y="2110013"/>
            <a:chExt cx="384810" cy="381672"/>
          </a:xfrm>
        </p:grpSpPr>
        <p:sp>
          <p:nvSpPr>
            <p:cNvPr id="263"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4"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50" name="Group 40"/>
          <p:cNvGrpSpPr/>
          <p:nvPr/>
        </p:nvGrpSpPr>
        <p:grpSpPr>
          <a:xfrm>
            <a:off x="7060783" y="2918584"/>
            <a:ext cx="627497" cy="627495"/>
            <a:chOff x="2258967" y="3252870"/>
            <a:chExt cx="640080" cy="640080"/>
          </a:xfrm>
        </p:grpSpPr>
        <p:sp>
          <p:nvSpPr>
            <p:cNvPr id="251"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91" name="Picture 290"/>
          <p:cNvPicPr>
            <a:picLocks noChangeAspect="1"/>
          </p:cNvPicPr>
          <p:nvPr/>
        </p:nvPicPr>
        <p:blipFill>
          <a:blip r:embed="rId3"/>
          <a:stretch>
            <a:fillRect/>
          </a:stretch>
        </p:blipFill>
        <p:spPr>
          <a:xfrm>
            <a:off x="10350690" y="2975183"/>
            <a:ext cx="972527" cy="532582"/>
          </a:xfrm>
          <a:prstGeom prst="rect">
            <a:avLst/>
          </a:prstGeom>
        </p:spPr>
      </p:pic>
      <p:pic>
        <p:nvPicPr>
          <p:cNvPr id="292" name="Picture 291"/>
          <p:cNvPicPr>
            <a:picLocks noChangeAspect="1"/>
          </p:cNvPicPr>
          <p:nvPr/>
        </p:nvPicPr>
        <p:blipFill>
          <a:blip r:embed="rId4"/>
          <a:stretch>
            <a:fillRect/>
          </a:stretch>
        </p:blipFill>
        <p:spPr>
          <a:xfrm>
            <a:off x="3745175" y="2881850"/>
            <a:ext cx="670267" cy="670267"/>
          </a:xfrm>
          <a:prstGeom prst="rect">
            <a:avLst/>
          </a:prstGeom>
        </p:spPr>
      </p:pic>
      <p:grpSp>
        <p:nvGrpSpPr>
          <p:cNvPr id="297" name="Group 296"/>
          <p:cNvGrpSpPr>
            <a:grpSpLocks noChangeAspect="1"/>
          </p:cNvGrpSpPr>
          <p:nvPr/>
        </p:nvGrpSpPr>
        <p:grpSpPr>
          <a:xfrm>
            <a:off x="8834429" y="2891900"/>
            <a:ext cx="627497" cy="585611"/>
            <a:chOff x="9963150" y="3142059"/>
            <a:chExt cx="450054" cy="420013"/>
          </a:xfrm>
        </p:grpSpPr>
        <p:cxnSp>
          <p:nvCxnSpPr>
            <p:cNvPr id="298" name="Straight Connector 297"/>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4964809" y="2247288"/>
            <a:ext cx="1398764"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err="1">
                <a:gradFill>
                  <a:gsLst>
                    <a:gs pos="2917">
                      <a:srgbClr val="505050"/>
                    </a:gs>
                    <a:gs pos="38000">
                      <a:srgbClr val="505050"/>
                    </a:gs>
                  </a:gsLst>
                  <a:lin ang="5400000" scaled="0"/>
                </a:gradFill>
                <a:cs typeface="Segoe UI Semibold" panose="020B0702040204020203" pitchFamily="34" charset="0"/>
              </a:rPr>
              <a:t>Análisis</a:t>
            </a:r>
            <a:r>
              <a:rPr lang="en-US" sz="1471" kern="0" dirty="0">
                <a:gradFill>
                  <a:gsLst>
                    <a:gs pos="2917">
                      <a:srgbClr val="505050"/>
                    </a:gs>
                    <a:gs pos="38000">
                      <a:srgbClr val="505050"/>
                    </a:gs>
                  </a:gsLst>
                  <a:lin ang="5400000" scaled="0"/>
                </a:gradFill>
                <a:cs typeface="Segoe UI Semibold" panose="020B0702040204020203" pitchFamily="34" charset="0"/>
              </a:rPr>
              <a:t> de </a:t>
            </a:r>
            <a:r>
              <a:rPr lang="en-US" sz="1471" kern="0" dirty="0" err="1">
                <a:gradFill>
                  <a:gsLst>
                    <a:gs pos="2917">
                      <a:srgbClr val="505050"/>
                    </a:gs>
                    <a:gs pos="38000">
                      <a:srgbClr val="505050"/>
                    </a:gs>
                  </a:gsLst>
                  <a:lin ang="5400000" scaled="0"/>
                </a:gradFill>
                <a:cs typeface="Segoe UI Semibold" panose="020B0702040204020203" pitchFamily="34" charset="0"/>
              </a:rPr>
              <a:t>código</a:t>
            </a:r>
            <a:endParaRPr lang="en-US" sz="1471" kern="0" dirty="0">
              <a:gradFill>
                <a:gsLst>
                  <a:gs pos="2917">
                    <a:srgbClr val="505050"/>
                  </a:gs>
                  <a:gs pos="38000">
                    <a:srgbClr val="505050"/>
                  </a:gs>
                </a:gsLst>
                <a:lin ang="5400000" scaled="0"/>
              </a:gradFill>
              <a:cs typeface="Segoe UI Semibold" panose="020B0702040204020203" pitchFamily="34" charset="0"/>
            </a:endParaRPr>
          </a:p>
        </p:txBody>
      </p:sp>
      <p:grpSp>
        <p:nvGrpSpPr>
          <p:cNvPr id="84" name="Group 83"/>
          <p:cNvGrpSpPr/>
          <p:nvPr/>
        </p:nvGrpSpPr>
        <p:grpSpPr>
          <a:xfrm>
            <a:off x="5235211" y="2866634"/>
            <a:ext cx="925301" cy="564604"/>
            <a:chOff x="5125792" y="4135396"/>
            <a:chExt cx="925301" cy="564604"/>
          </a:xfrm>
        </p:grpSpPr>
        <p:sp>
          <p:nvSpPr>
            <p:cNvPr id="85" name="Rectangle 84"/>
            <p:cNvSpPr/>
            <p:nvPr/>
          </p:nvSpPr>
          <p:spPr>
            <a:xfrm>
              <a:off x="5125792" y="4135396"/>
              <a:ext cx="925301" cy="553998"/>
            </a:xfrm>
            <a:prstGeom prst="rect">
              <a:avLst/>
            </a:prstGeom>
            <a:noFill/>
          </p:spPr>
          <p:txBody>
            <a:bodyPr wrap="square" lIns="0" r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public </a:t>
              </a:r>
              <a:r>
                <a:rPr kumimoji="0" lang="en-US" sz="1200" b="0" i="0" u="none" strike="noStrike" kern="1200" cap="none" spc="0" normalizeH="0" baseline="0" noProof="0" dirty="0" err="1">
                  <a:ln>
                    <a:noFill/>
                  </a:ln>
                  <a:solidFill>
                    <a:schemeClr val="tx2"/>
                  </a:solidFill>
                  <a:effectLst/>
                  <a:uLnTx/>
                  <a:uFillTx/>
                  <a:latin typeface="Segoe UI"/>
                  <a:ea typeface="+mn-ea"/>
                  <a:cs typeface="+mn-cs"/>
                </a:rPr>
                <a:t>async</a:t>
              </a:r>
              <a:r>
                <a:rPr kumimoji="0" lang="en-US" sz="800" b="0" i="0" u="none" strike="noStrike" kern="1200" cap="none" spc="0" normalizeH="0" baseline="0" noProof="0" dirty="0">
                  <a:ln>
                    <a:noFill/>
                  </a:ln>
                  <a:solidFill>
                    <a:schemeClr val="tx2"/>
                  </a:solidFill>
                  <a:effectLst/>
                  <a:uLnTx/>
                  <a:uFillTx/>
                  <a:latin typeface="Segoe UI"/>
                  <a:ea typeface="+mn-ea"/>
                  <a:cs typeface="+mn-cs"/>
                </a:rPr>
                <a:t> Task&lt;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 x </a:t>
              </a:r>
              <a:r>
                <a:rPr kumimoji="0" lang="en-US" sz="1000" b="0" i="0" u="none" strike="noStrike" kern="1200" cap="none" spc="0" normalizeH="0" baseline="0" noProof="0" dirty="0">
                  <a:ln>
                    <a:noFill/>
                  </a:ln>
                  <a:solidFill>
                    <a:schemeClr val="tx2"/>
                  </a:solidFill>
                  <a:effectLst/>
                  <a:uLnTx/>
                  <a:uFillTx/>
                  <a:latin typeface="Segoe UI"/>
                  <a:ea typeface="+mn-ea"/>
                  <a:cs typeface="+mn-cs"/>
                </a:rPr>
                <a:t>= await</a:t>
              </a:r>
              <a:r>
                <a:rPr kumimoji="0" lang="en-US" sz="800" b="0" i="0" u="none" strike="noStrike" kern="1200" cap="none" spc="0" normalizeH="0" baseline="0" noProof="0" dirty="0">
                  <a:ln>
                    <a:noFill/>
                  </a:ln>
                  <a:solidFill>
                    <a:schemeClr val="tx2"/>
                  </a:solidFill>
                  <a:effectLst/>
                  <a:uLnTx/>
                  <a:uFillTx/>
                  <a:latin typeface="Segoe UI"/>
                  <a:ea typeface="+mn-ea"/>
                  <a:cs typeface="+mn-cs"/>
                </a:rPr>
                <a:t> task;</a:t>
              </a:r>
            </a:p>
          </p:txBody>
        </p:sp>
        <p:sp>
          <p:nvSpPr>
            <p:cNvPr id="94" name="Oval 93"/>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5" name="Straight Connector 94"/>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flipH="1">
            <a:off x="1913330" y="3161159"/>
            <a:ext cx="156520" cy="188391"/>
            <a:chOff x="5265245" y="1996829"/>
            <a:chExt cx="172626" cy="207776"/>
          </a:xfrm>
        </p:grpSpPr>
        <p:cxnSp>
          <p:nvCxnSpPr>
            <p:cNvPr id="77" name="Straight Connector 7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rot="10800000" flipH="1">
            <a:off x="1835070" y="3949371"/>
            <a:ext cx="156520" cy="188391"/>
            <a:chOff x="5265245" y="1996829"/>
            <a:chExt cx="172626" cy="207776"/>
          </a:xfrm>
        </p:grpSpPr>
        <p:cxnSp>
          <p:nvCxnSpPr>
            <p:cNvPr id="80" name="Straight Connector 7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1830265" y="3161815"/>
            <a:ext cx="234780" cy="976603"/>
            <a:chOff x="1826109" y="3170127"/>
            <a:chExt cx="234780" cy="976603"/>
          </a:xfrm>
        </p:grpSpPr>
        <p:grpSp>
          <p:nvGrpSpPr>
            <p:cNvPr id="91" name="Group 90"/>
            <p:cNvGrpSpPr/>
            <p:nvPr/>
          </p:nvGrpSpPr>
          <p:grpSpPr>
            <a:xfrm flipH="1">
              <a:off x="1904369" y="3170127"/>
              <a:ext cx="156520" cy="188391"/>
              <a:chOff x="5265245" y="1996829"/>
              <a:chExt cx="172626" cy="207776"/>
            </a:xfrm>
          </p:grpSpPr>
          <p:cxnSp>
            <p:nvCxnSpPr>
              <p:cNvPr id="99" name="Straight Connector 98"/>
              <p:cNvCxnSpPr/>
              <p:nvPr/>
            </p:nvCxnSpPr>
            <p:spPr>
              <a:xfrm rot="18900000" flipH="1">
                <a:off x="5265245" y="1996829"/>
                <a:ext cx="172626"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2700000">
                <a:off x="5265245" y="2118292"/>
                <a:ext cx="172626"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rot="10800000" flipH="1">
              <a:off x="1826109" y="3958339"/>
              <a:ext cx="156520" cy="188391"/>
              <a:chOff x="5265245" y="1996829"/>
              <a:chExt cx="172626" cy="207776"/>
            </a:xfrm>
          </p:grpSpPr>
          <p:cxnSp>
            <p:nvCxnSpPr>
              <p:cNvPr id="97" name="Straight Connector 96"/>
              <p:cNvCxnSpPr/>
              <p:nvPr/>
            </p:nvCxnSpPr>
            <p:spPr>
              <a:xfrm rot="18900000" flipH="1">
                <a:off x="5265245" y="1996829"/>
                <a:ext cx="172626"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2700000">
                <a:off x="5265245" y="2118292"/>
                <a:ext cx="172626"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057698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ectangle 251"/>
          <p:cNvSpPr/>
          <p:nvPr/>
        </p:nvSpPr>
        <p:spPr bwMode="auto">
          <a:xfrm>
            <a:off x="0" y="5313431"/>
            <a:ext cx="12192000" cy="1558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lvl="0" algn="ctr" defTabSz="932219">
              <a:spcBef>
                <a:spcPct val="0"/>
              </a:spcBef>
              <a:defRPr/>
            </a:pPr>
            <a:endPar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endParaRPr>
          </a:p>
        </p:txBody>
      </p:sp>
      <p:sp>
        <p:nvSpPr>
          <p:cNvPr id="260" name="Rectangle: Rounded Corners 139"/>
          <p:cNvSpPr/>
          <p:nvPr/>
        </p:nvSpPr>
        <p:spPr bwMode="auto">
          <a:xfrm>
            <a:off x="1185245" y="3221590"/>
            <a:ext cx="9688160" cy="843560"/>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74" name="Group 273"/>
          <p:cNvGrpSpPr/>
          <p:nvPr/>
        </p:nvGrpSpPr>
        <p:grpSpPr>
          <a:xfrm flipH="1">
            <a:off x="3224933" y="3161159"/>
            <a:ext cx="156520" cy="188391"/>
            <a:chOff x="5265245" y="1996829"/>
            <a:chExt cx="172626" cy="207776"/>
          </a:xfrm>
        </p:grpSpPr>
        <p:cxnSp>
          <p:nvCxnSpPr>
            <p:cNvPr id="275" name="Straight Connector 274"/>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p:nvGrpSpPr>
        <p:grpSpPr>
          <a:xfrm flipH="1">
            <a:off x="4745734" y="3161159"/>
            <a:ext cx="156520" cy="188391"/>
            <a:chOff x="5265245" y="1996829"/>
            <a:chExt cx="172626" cy="207776"/>
          </a:xfrm>
        </p:grpSpPr>
        <p:cxnSp>
          <p:nvCxnSpPr>
            <p:cNvPr id="278" name="Straight Connector 277"/>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p:nvGrpSpPr>
        <p:grpSpPr>
          <a:xfrm flipH="1">
            <a:off x="6439126" y="3161159"/>
            <a:ext cx="156520" cy="188391"/>
            <a:chOff x="5265245" y="1996829"/>
            <a:chExt cx="172626" cy="207776"/>
          </a:xfrm>
        </p:grpSpPr>
        <p:cxnSp>
          <p:nvCxnSpPr>
            <p:cNvPr id="281" name="Straight Connector 280"/>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p:nvGrpSpPr>
        <p:grpSpPr>
          <a:xfrm flipH="1">
            <a:off x="8239906" y="3161159"/>
            <a:ext cx="156520" cy="188391"/>
            <a:chOff x="5265245" y="1996829"/>
            <a:chExt cx="172626" cy="207776"/>
          </a:xfrm>
        </p:grpSpPr>
        <p:cxnSp>
          <p:nvCxnSpPr>
            <p:cNvPr id="284" name="Straight Connector 28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p:nvGrpSpPr>
        <p:grpSpPr>
          <a:xfrm flipH="1">
            <a:off x="9895675" y="3161159"/>
            <a:ext cx="156520" cy="188391"/>
            <a:chOff x="5265245" y="1996829"/>
            <a:chExt cx="172626" cy="207776"/>
          </a:xfrm>
        </p:grpSpPr>
        <p:cxnSp>
          <p:nvCxnSpPr>
            <p:cNvPr id="287" name="Straight Connector 28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p:nvGrpSpPr>
        <p:grpSpPr>
          <a:xfrm rot="10800000" flipH="1">
            <a:off x="9909909" y="3949371"/>
            <a:ext cx="156520" cy="188391"/>
            <a:chOff x="5265245" y="1996829"/>
            <a:chExt cx="172626" cy="207776"/>
          </a:xfrm>
        </p:grpSpPr>
        <p:cxnSp>
          <p:nvCxnSpPr>
            <p:cNvPr id="290" name="Straight Connector 28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p:nvGrpSpPr>
        <p:grpSpPr>
          <a:xfrm rot="10800000" flipH="1">
            <a:off x="5825186" y="3949371"/>
            <a:ext cx="156520" cy="188391"/>
            <a:chOff x="5265245" y="1996829"/>
            <a:chExt cx="172626" cy="207776"/>
          </a:xfrm>
        </p:grpSpPr>
        <p:cxnSp>
          <p:nvCxnSpPr>
            <p:cNvPr id="296" name="Straight Connector 295"/>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92" name="Title 1"/>
          <p:cNvSpPr>
            <a:spLocks noGrp="1"/>
          </p:cNvSpPr>
          <p:nvPr>
            <p:ph type="title"/>
          </p:nvPr>
        </p:nvSpPr>
        <p:spPr/>
        <p:txBody>
          <a:bodyPr/>
          <a:lstStyle/>
          <a:p>
            <a:pPr lvl="0"/>
            <a:r>
              <a:rPr lang="en-US" dirty="0"/>
              <a:t>“</a:t>
            </a:r>
            <a:r>
              <a:rPr lang="en-US" dirty="0" err="1"/>
              <a:t>Desplazar</a:t>
            </a:r>
            <a:r>
              <a:rPr lang="en-US" dirty="0"/>
              <a:t> a la </a:t>
            </a:r>
            <a:r>
              <a:rPr lang="en-US" dirty="0" err="1"/>
              <a:t>izquierda</a:t>
            </a:r>
            <a:r>
              <a:rPr lang="en-US" dirty="0"/>
              <a:t>”</a:t>
            </a:r>
          </a:p>
        </p:txBody>
      </p:sp>
      <p:sp>
        <p:nvSpPr>
          <p:cNvPr id="93" name="TextBox 92"/>
          <p:cNvSpPr txBox="1"/>
          <p:nvPr/>
        </p:nvSpPr>
        <p:spPr>
          <a:xfrm>
            <a:off x="6524569" y="2247287"/>
            <a:ext cx="1699925"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Source control</a:t>
            </a:r>
          </a:p>
        </p:txBody>
      </p:sp>
      <p:sp>
        <p:nvSpPr>
          <p:cNvPr id="94" name="TextBox 93"/>
          <p:cNvSpPr txBox="1"/>
          <p:nvPr/>
        </p:nvSpPr>
        <p:spPr>
          <a:xfrm>
            <a:off x="9838299"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deployment</a:t>
            </a:r>
          </a:p>
        </p:txBody>
      </p:sp>
      <p:sp>
        <p:nvSpPr>
          <p:cNvPr id="95" name="TextBox 94"/>
          <p:cNvSpPr txBox="1"/>
          <p:nvPr/>
        </p:nvSpPr>
        <p:spPr>
          <a:xfrm>
            <a:off x="677333" y="2247288"/>
            <a:ext cx="1247322"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a:gradFill>
                  <a:gsLst>
                    <a:gs pos="2917">
                      <a:srgbClr val="505050"/>
                    </a:gs>
                    <a:gs pos="38000">
                      <a:srgbClr val="505050"/>
                    </a:gs>
                  </a:gsLst>
                  <a:lin ang="5400000" scaled="0"/>
                </a:gradFill>
                <a:cs typeface="Segoe UI Semibold" panose="020B0702040204020203" pitchFamily="34" charset="0"/>
              </a:rPr>
              <a:t>Desarrollo</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96" name="TextBox 95"/>
          <p:cNvSpPr txBox="1"/>
          <p:nvPr/>
        </p:nvSpPr>
        <p:spPr>
          <a:xfrm>
            <a:off x="3313346" y="2247287"/>
            <a:ext cx="1533925" cy="310436"/>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Unit testing</a:t>
            </a:r>
          </a:p>
        </p:txBody>
      </p:sp>
      <p:sp>
        <p:nvSpPr>
          <p:cNvPr id="98" name="TextBox 97"/>
          <p:cNvSpPr txBox="1"/>
          <p:nvPr/>
        </p:nvSpPr>
        <p:spPr>
          <a:xfrm>
            <a:off x="1997273" y="2247288"/>
            <a:ext cx="1243456"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Debugging</a:t>
            </a:r>
          </a:p>
        </p:txBody>
      </p:sp>
      <p:sp>
        <p:nvSpPr>
          <p:cNvPr id="99" name="TextBox 98"/>
          <p:cNvSpPr txBox="1"/>
          <p:nvPr/>
        </p:nvSpPr>
        <p:spPr>
          <a:xfrm>
            <a:off x="8149523"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integration</a:t>
            </a:r>
          </a:p>
        </p:txBody>
      </p:sp>
      <p:grpSp>
        <p:nvGrpSpPr>
          <p:cNvPr id="108" name="Group 107"/>
          <p:cNvGrpSpPr/>
          <p:nvPr/>
        </p:nvGrpSpPr>
        <p:grpSpPr>
          <a:xfrm flipH="1">
            <a:off x="1913330" y="3161159"/>
            <a:ext cx="156520" cy="188391"/>
            <a:chOff x="5265245" y="1996829"/>
            <a:chExt cx="172626" cy="207776"/>
          </a:xfrm>
        </p:grpSpPr>
        <p:cxnSp>
          <p:nvCxnSpPr>
            <p:cNvPr id="109" name="Straight Connector 108"/>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rot="10800000" flipH="1">
            <a:off x="1835070" y="3949371"/>
            <a:ext cx="156520" cy="188391"/>
            <a:chOff x="5265245" y="1996829"/>
            <a:chExt cx="172626" cy="207776"/>
          </a:xfrm>
        </p:grpSpPr>
        <p:cxnSp>
          <p:nvCxnSpPr>
            <p:cNvPr id="112" name="Straight Connector 111"/>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Rectangle: Rounded Corners 86"/>
          <p:cNvSpPr/>
          <p:nvPr/>
        </p:nvSpPr>
        <p:spPr bwMode="auto">
          <a:xfrm>
            <a:off x="1181100" y="3221072"/>
            <a:ext cx="9696450" cy="842962"/>
          </a:xfrm>
          <a:prstGeom prst="roundRect">
            <a:avLst>
              <a:gd name="adj" fmla="val 9226"/>
            </a:avLst>
          </a:prstGeom>
          <a:solidFill>
            <a:srgbClr val="0078D7">
              <a:alpha val="50196"/>
            </a:srgbClr>
          </a:solidFill>
          <a:ln w="381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62" name="Group 40"/>
          <p:cNvGrpSpPr/>
          <p:nvPr/>
        </p:nvGrpSpPr>
        <p:grpSpPr>
          <a:xfrm>
            <a:off x="7060783" y="2918584"/>
            <a:ext cx="627497" cy="627495"/>
            <a:chOff x="2258967" y="3252870"/>
            <a:chExt cx="640080" cy="640080"/>
          </a:xfrm>
        </p:grpSpPr>
        <p:sp>
          <p:nvSpPr>
            <p:cNvPr id="263"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98" name="Picture 297"/>
          <p:cNvPicPr>
            <a:picLocks noChangeAspect="1"/>
          </p:cNvPicPr>
          <p:nvPr/>
        </p:nvPicPr>
        <p:blipFill>
          <a:blip r:embed="rId3"/>
          <a:stretch>
            <a:fillRect/>
          </a:stretch>
        </p:blipFill>
        <p:spPr>
          <a:xfrm>
            <a:off x="10350690" y="2975183"/>
            <a:ext cx="972527" cy="532582"/>
          </a:xfrm>
          <a:prstGeom prst="rect">
            <a:avLst/>
          </a:prstGeom>
        </p:spPr>
      </p:pic>
      <p:grpSp>
        <p:nvGrpSpPr>
          <p:cNvPr id="304" name="Group 303"/>
          <p:cNvGrpSpPr>
            <a:grpSpLocks noChangeAspect="1"/>
          </p:cNvGrpSpPr>
          <p:nvPr/>
        </p:nvGrpSpPr>
        <p:grpSpPr>
          <a:xfrm>
            <a:off x="8834429" y="2891900"/>
            <a:ext cx="627497" cy="585611"/>
            <a:chOff x="9963150" y="3142059"/>
            <a:chExt cx="450054" cy="420013"/>
          </a:xfrm>
        </p:grpSpPr>
        <p:cxnSp>
          <p:nvCxnSpPr>
            <p:cNvPr id="305" name="Straight Connector 304"/>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99" name="Picture 298"/>
          <p:cNvPicPr>
            <a:picLocks noChangeAspect="1"/>
          </p:cNvPicPr>
          <p:nvPr/>
        </p:nvPicPr>
        <p:blipFill>
          <a:blip r:embed="rId4"/>
          <a:stretch>
            <a:fillRect/>
          </a:stretch>
        </p:blipFill>
        <p:spPr>
          <a:xfrm>
            <a:off x="3745175" y="2881850"/>
            <a:ext cx="670267" cy="670267"/>
          </a:xfrm>
          <a:prstGeom prst="rect">
            <a:avLst/>
          </a:prstGeom>
        </p:spPr>
      </p:pic>
      <p:grpSp>
        <p:nvGrpSpPr>
          <p:cNvPr id="322" name="Group 321"/>
          <p:cNvGrpSpPr/>
          <p:nvPr/>
        </p:nvGrpSpPr>
        <p:grpSpPr>
          <a:xfrm>
            <a:off x="1070610" y="2900877"/>
            <a:ext cx="464635" cy="608662"/>
            <a:chOff x="658700" y="2072551"/>
            <a:chExt cx="348476" cy="456497"/>
          </a:xfrm>
        </p:grpSpPr>
        <p:grpSp>
          <p:nvGrpSpPr>
            <p:cNvPr id="323" name="Group 126"/>
            <p:cNvGrpSpPr>
              <a:grpSpLocks noChangeAspect="1"/>
            </p:cNvGrpSpPr>
            <p:nvPr/>
          </p:nvGrpSpPr>
          <p:grpSpPr bwMode="auto">
            <a:xfrm>
              <a:off x="678448" y="2072551"/>
              <a:ext cx="316534" cy="456497"/>
              <a:chOff x="3859" y="2080"/>
              <a:chExt cx="147" cy="212"/>
            </a:xfrm>
          </p:grpSpPr>
          <p:sp>
            <p:nvSpPr>
              <p:cNvPr id="325"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26"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324" name="TextBox 323"/>
            <p:cNvSpPr txBox="1"/>
            <p:nvPr/>
          </p:nvSpPr>
          <p:spPr>
            <a:xfrm>
              <a:off x="658700" y="2234194"/>
              <a:ext cx="348476" cy="162881"/>
            </a:xfrm>
            <a:prstGeom prst="rect">
              <a:avLst/>
            </a:prstGeom>
            <a:noFill/>
            <a:ln>
              <a:noFill/>
            </a:ln>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0" cap="none" spc="-147"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327" name="Group 326"/>
          <p:cNvGrpSpPr/>
          <p:nvPr/>
        </p:nvGrpSpPr>
        <p:grpSpPr>
          <a:xfrm>
            <a:off x="2316778" y="2890258"/>
            <a:ext cx="604447" cy="599518"/>
            <a:chOff x="4357147" y="2110013"/>
            <a:chExt cx="384810" cy="381672"/>
          </a:xfrm>
        </p:grpSpPr>
        <p:sp>
          <p:nvSpPr>
            <p:cNvPr id="328"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9"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74" name="TextBox 73"/>
          <p:cNvSpPr txBox="1"/>
          <p:nvPr/>
        </p:nvSpPr>
        <p:spPr>
          <a:xfrm>
            <a:off x="4964809" y="2247288"/>
            <a:ext cx="1398764"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err="1">
                <a:gradFill>
                  <a:gsLst>
                    <a:gs pos="2917">
                      <a:srgbClr val="505050"/>
                    </a:gs>
                    <a:gs pos="38000">
                      <a:srgbClr val="505050"/>
                    </a:gs>
                  </a:gsLst>
                  <a:lin ang="5400000" scaled="0"/>
                </a:gradFill>
                <a:cs typeface="Segoe UI Semibold" panose="020B0702040204020203" pitchFamily="34" charset="0"/>
              </a:rPr>
              <a:t>Análisis</a:t>
            </a:r>
            <a:r>
              <a:rPr lang="en-US" sz="1471" kern="0" dirty="0">
                <a:gradFill>
                  <a:gsLst>
                    <a:gs pos="2917">
                      <a:srgbClr val="505050"/>
                    </a:gs>
                    <a:gs pos="38000">
                      <a:srgbClr val="505050"/>
                    </a:gs>
                  </a:gsLst>
                  <a:lin ang="5400000" scaled="0"/>
                </a:gradFill>
                <a:cs typeface="Segoe UI Semibold" panose="020B0702040204020203" pitchFamily="34" charset="0"/>
              </a:rPr>
              <a:t> de </a:t>
            </a:r>
            <a:r>
              <a:rPr lang="en-US" sz="1471" kern="0" dirty="0" err="1">
                <a:gradFill>
                  <a:gsLst>
                    <a:gs pos="2917">
                      <a:srgbClr val="505050"/>
                    </a:gs>
                    <a:gs pos="38000">
                      <a:srgbClr val="505050"/>
                    </a:gs>
                  </a:gsLst>
                  <a:lin ang="5400000" scaled="0"/>
                </a:gradFill>
                <a:cs typeface="Segoe UI Semibold" panose="020B0702040204020203" pitchFamily="34" charset="0"/>
              </a:rPr>
              <a:t>código</a:t>
            </a:r>
            <a:endParaRPr lang="en-US" sz="1471" kern="0" dirty="0">
              <a:gradFill>
                <a:gsLst>
                  <a:gs pos="2917">
                    <a:srgbClr val="505050"/>
                  </a:gs>
                  <a:gs pos="38000">
                    <a:srgbClr val="505050"/>
                  </a:gs>
                </a:gsLst>
                <a:lin ang="5400000" scaled="0"/>
              </a:gradFill>
              <a:cs typeface="Segoe UI Semibold" panose="020B0702040204020203" pitchFamily="34" charset="0"/>
            </a:endParaRPr>
          </a:p>
        </p:txBody>
      </p:sp>
      <p:grpSp>
        <p:nvGrpSpPr>
          <p:cNvPr id="75" name="Group 74"/>
          <p:cNvGrpSpPr/>
          <p:nvPr/>
        </p:nvGrpSpPr>
        <p:grpSpPr>
          <a:xfrm>
            <a:off x="5235211" y="2866634"/>
            <a:ext cx="925301" cy="564604"/>
            <a:chOff x="5125792" y="4135396"/>
            <a:chExt cx="925301" cy="564604"/>
          </a:xfrm>
        </p:grpSpPr>
        <p:sp>
          <p:nvSpPr>
            <p:cNvPr id="76" name="Rectangle 75"/>
            <p:cNvSpPr/>
            <p:nvPr/>
          </p:nvSpPr>
          <p:spPr>
            <a:xfrm>
              <a:off x="5125792" y="4135396"/>
              <a:ext cx="925301" cy="553998"/>
            </a:xfrm>
            <a:prstGeom prst="rect">
              <a:avLst/>
            </a:prstGeom>
            <a:noFill/>
          </p:spPr>
          <p:txBody>
            <a:bodyPr wrap="square" lIns="0" r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public </a:t>
              </a:r>
              <a:r>
                <a:rPr kumimoji="0" lang="en-US" sz="1200" b="0" i="0" u="none" strike="noStrike" kern="1200" cap="none" spc="0" normalizeH="0" baseline="0" noProof="0" dirty="0" err="1">
                  <a:ln>
                    <a:noFill/>
                  </a:ln>
                  <a:solidFill>
                    <a:schemeClr val="tx2"/>
                  </a:solidFill>
                  <a:effectLst/>
                  <a:uLnTx/>
                  <a:uFillTx/>
                  <a:latin typeface="Segoe UI"/>
                  <a:ea typeface="+mn-ea"/>
                  <a:cs typeface="+mn-cs"/>
                </a:rPr>
                <a:t>async</a:t>
              </a:r>
              <a:r>
                <a:rPr kumimoji="0" lang="en-US" sz="800" b="0" i="0" u="none" strike="noStrike" kern="1200" cap="none" spc="0" normalizeH="0" baseline="0" noProof="0" dirty="0">
                  <a:ln>
                    <a:noFill/>
                  </a:ln>
                  <a:solidFill>
                    <a:schemeClr val="tx2"/>
                  </a:solidFill>
                  <a:effectLst/>
                  <a:uLnTx/>
                  <a:uFillTx/>
                  <a:latin typeface="Segoe UI"/>
                  <a:ea typeface="+mn-ea"/>
                  <a:cs typeface="+mn-cs"/>
                </a:rPr>
                <a:t> Task&lt;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 x </a:t>
              </a:r>
              <a:r>
                <a:rPr kumimoji="0" lang="en-US" sz="1000" b="0" i="0" u="none" strike="noStrike" kern="1200" cap="none" spc="0" normalizeH="0" baseline="0" noProof="0" dirty="0">
                  <a:ln>
                    <a:noFill/>
                  </a:ln>
                  <a:solidFill>
                    <a:schemeClr val="tx2"/>
                  </a:solidFill>
                  <a:effectLst/>
                  <a:uLnTx/>
                  <a:uFillTx/>
                  <a:latin typeface="Segoe UI"/>
                  <a:ea typeface="+mn-ea"/>
                  <a:cs typeface="+mn-cs"/>
                </a:rPr>
                <a:t>= await</a:t>
              </a:r>
              <a:r>
                <a:rPr kumimoji="0" lang="en-US" sz="800" b="0" i="0" u="none" strike="noStrike" kern="1200" cap="none" spc="0" normalizeH="0" baseline="0" noProof="0" dirty="0">
                  <a:ln>
                    <a:noFill/>
                  </a:ln>
                  <a:solidFill>
                    <a:schemeClr val="tx2"/>
                  </a:solidFill>
                  <a:effectLst/>
                  <a:uLnTx/>
                  <a:uFillTx/>
                  <a:latin typeface="Segoe UI"/>
                  <a:ea typeface="+mn-ea"/>
                  <a:cs typeface="+mn-cs"/>
                </a:rPr>
                <a:t> task;</a:t>
              </a:r>
            </a:p>
          </p:txBody>
        </p:sp>
        <p:sp>
          <p:nvSpPr>
            <p:cNvPr id="77" name="Oval 76"/>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8" name="Straight Connector 77"/>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1019373"/>
      </p:ext>
    </p:extLst>
  </p:cSld>
  <p:clrMapOvr>
    <a:masterClrMapping/>
  </p:clrMapOvr>
  <p:transition advClick="0" advTm="5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ectangle 251"/>
          <p:cNvSpPr/>
          <p:nvPr/>
        </p:nvSpPr>
        <p:spPr bwMode="auto">
          <a:xfrm>
            <a:off x="0" y="5313431"/>
            <a:ext cx="12192000" cy="1558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lvl="0" algn="ctr" defTabSz="932219">
              <a:spcBef>
                <a:spcPct val="0"/>
              </a:spcBef>
              <a:defRPr/>
            </a:pPr>
            <a:r>
              <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rPr>
              <a:t>Live unit testing – </a:t>
            </a:r>
            <a:r>
              <a:rPr lang="en-US" sz="3200" kern="0" spc="-101" dirty="0" err="1">
                <a:ln w="3175">
                  <a:noFill/>
                </a:ln>
                <a:solidFill>
                  <a:schemeClr val="bg1"/>
                </a:solidFill>
                <a:latin typeface="Segoe UI Light" charset="0"/>
                <a:ea typeface="Segoe UI Light" charset="0"/>
                <a:cs typeface="Segoe UI Light" charset="0"/>
                <a:sym typeface="Wingdings" panose="05000000000000000000" pitchFamily="2" charset="2"/>
              </a:rPr>
              <a:t>Búsqueda</a:t>
            </a:r>
            <a:r>
              <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rPr>
              <a:t> de </a:t>
            </a:r>
            <a:r>
              <a:rPr lang="en-US" sz="3200" kern="0" spc="-101" dirty="0" err="1">
                <a:ln w="3175">
                  <a:noFill/>
                </a:ln>
                <a:solidFill>
                  <a:schemeClr val="bg1"/>
                </a:solidFill>
                <a:latin typeface="Segoe UI Light" charset="0"/>
                <a:ea typeface="Segoe UI Light" charset="0"/>
                <a:cs typeface="Segoe UI Light" charset="0"/>
                <a:sym typeface="Wingdings" panose="05000000000000000000" pitchFamily="2" charset="2"/>
              </a:rPr>
              <a:t>calidad</a:t>
            </a:r>
            <a:endPar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endParaRPr>
          </a:p>
        </p:txBody>
      </p:sp>
      <p:sp>
        <p:nvSpPr>
          <p:cNvPr id="260" name="Rectangle: Rounded Corners 139"/>
          <p:cNvSpPr/>
          <p:nvPr/>
        </p:nvSpPr>
        <p:spPr bwMode="auto">
          <a:xfrm>
            <a:off x="1182711" y="3222108"/>
            <a:ext cx="9688160" cy="843560"/>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Rectangle 260"/>
          <p:cNvSpPr/>
          <p:nvPr/>
        </p:nvSpPr>
        <p:spPr bwMode="auto">
          <a:xfrm>
            <a:off x="9490120" y="3298648"/>
            <a:ext cx="14867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Rectangle 268"/>
          <p:cNvSpPr/>
          <p:nvPr/>
        </p:nvSpPr>
        <p:spPr bwMode="auto">
          <a:xfrm>
            <a:off x="5308497" y="3298648"/>
            <a:ext cx="16739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Rectangle 269"/>
          <p:cNvSpPr/>
          <p:nvPr/>
        </p:nvSpPr>
        <p:spPr bwMode="auto">
          <a:xfrm>
            <a:off x="7341740" y="3298649"/>
            <a:ext cx="197753"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74" name="Group 273"/>
          <p:cNvGrpSpPr/>
          <p:nvPr/>
        </p:nvGrpSpPr>
        <p:grpSpPr>
          <a:xfrm flipH="1">
            <a:off x="3224933" y="3161159"/>
            <a:ext cx="156520" cy="188391"/>
            <a:chOff x="5265245" y="1996829"/>
            <a:chExt cx="172626" cy="207776"/>
          </a:xfrm>
        </p:grpSpPr>
        <p:cxnSp>
          <p:nvCxnSpPr>
            <p:cNvPr id="275" name="Straight Connector 274"/>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p:nvGrpSpPr>
        <p:grpSpPr>
          <a:xfrm flipH="1">
            <a:off x="4745734" y="3161159"/>
            <a:ext cx="156520" cy="188391"/>
            <a:chOff x="5265245" y="1996829"/>
            <a:chExt cx="172626" cy="207776"/>
          </a:xfrm>
        </p:grpSpPr>
        <p:cxnSp>
          <p:nvCxnSpPr>
            <p:cNvPr id="278" name="Straight Connector 277"/>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p:nvGrpSpPr>
        <p:grpSpPr>
          <a:xfrm flipH="1">
            <a:off x="6439126" y="3161159"/>
            <a:ext cx="156520" cy="188391"/>
            <a:chOff x="5265245" y="1996829"/>
            <a:chExt cx="172626" cy="207776"/>
          </a:xfrm>
        </p:grpSpPr>
        <p:cxnSp>
          <p:nvCxnSpPr>
            <p:cNvPr id="281" name="Straight Connector 280"/>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p:nvGrpSpPr>
        <p:grpSpPr>
          <a:xfrm flipH="1">
            <a:off x="8239906" y="3161159"/>
            <a:ext cx="156520" cy="188391"/>
            <a:chOff x="5265245" y="1996829"/>
            <a:chExt cx="172626" cy="207776"/>
          </a:xfrm>
        </p:grpSpPr>
        <p:cxnSp>
          <p:nvCxnSpPr>
            <p:cNvPr id="284" name="Straight Connector 28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p:nvGrpSpPr>
        <p:grpSpPr>
          <a:xfrm flipH="1">
            <a:off x="9895675" y="3161159"/>
            <a:ext cx="156520" cy="188391"/>
            <a:chOff x="5265245" y="1996829"/>
            <a:chExt cx="172626" cy="207776"/>
          </a:xfrm>
        </p:grpSpPr>
        <p:cxnSp>
          <p:nvCxnSpPr>
            <p:cNvPr id="287" name="Straight Connector 28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p:nvGrpSpPr>
        <p:grpSpPr>
          <a:xfrm rot="10800000" flipH="1">
            <a:off x="9909909" y="3949371"/>
            <a:ext cx="156520" cy="188391"/>
            <a:chOff x="5265245" y="1996829"/>
            <a:chExt cx="172626" cy="207776"/>
          </a:xfrm>
        </p:grpSpPr>
        <p:cxnSp>
          <p:nvCxnSpPr>
            <p:cNvPr id="290" name="Straight Connector 28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p:nvGrpSpPr>
        <p:grpSpPr>
          <a:xfrm rot="10800000" flipH="1">
            <a:off x="5825186" y="3949371"/>
            <a:ext cx="156520" cy="188391"/>
            <a:chOff x="5265245" y="1996829"/>
            <a:chExt cx="172626" cy="207776"/>
          </a:xfrm>
        </p:grpSpPr>
        <p:cxnSp>
          <p:nvCxnSpPr>
            <p:cNvPr id="296" name="Straight Connector 295"/>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92" name="Title 1"/>
          <p:cNvSpPr>
            <a:spLocks noGrp="1"/>
          </p:cNvSpPr>
          <p:nvPr>
            <p:ph type="title"/>
          </p:nvPr>
        </p:nvSpPr>
        <p:spPr/>
        <p:txBody>
          <a:bodyPr/>
          <a:lstStyle/>
          <a:p>
            <a:pPr lvl="0"/>
            <a:r>
              <a:rPr lang="en-US" dirty="0"/>
              <a:t>“</a:t>
            </a:r>
            <a:r>
              <a:rPr lang="en-US" dirty="0" err="1"/>
              <a:t>Desplazar</a:t>
            </a:r>
            <a:r>
              <a:rPr lang="en-US" dirty="0"/>
              <a:t> a la </a:t>
            </a:r>
            <a:r>
              <a:rPr lang="en-US" dirty="0" err="1"/>
              <a:t>izquierda</a:t>
            </a:r>
            <a:r>
              <a:rPr lang="en-US" dirty="0"/>
              <a:t>”</a:t>
            </a:r>
          </a:p>
        </p:txBody>
      </p:sp>
      <p:sp>
        <p:nvSpPr>
          <p:cNvPr id="93" name="TextBox 92"/>
          <p:cNvSpPr txBox="1"/>
          <p:nvPr/>
        </p:nvSpPr>
        <p:spPr>
          <a:xfrm>
            <a:off x="6524569" y="2247287"/>
            <a:ext cx="1699925"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Source control</a:t>
            </a:r>
          </a:p>
        </p:txBody>
      </p:sp>
      <p:sp>
        <p:nvSpPr>
          <p:cNvPr id="94" name="TextBox 93"/>
          <p:cNvSpPr txBox="1"/>
          <p:nvPr/>
        </p:nvSpPr>
        <p:spPr>
          <a:xfrm>
            <a:off x="9838299"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deployment</a:t>
            </a:r>
          </a:p>
        </p:txBody>
      </p:sp>
      <p:sp>
        <p:nvSpPr>
          <p:cNvPr id="95" name="TextBox 94"/>
          <p:cNvSpPr txBox="1"/>
          <p:nvPr/>
        </p:nvSpPr>
        <p:spPr>
          <a:xfrm>
            <a:off x="677333" y="2247288"/>
            <a:ext cx="1247322"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a:gradFill>
                  <a:gsLst>
                    <a:gs pos="2917">
                      <a:srgbClr val="505050"/>
                    </a:gs>
                    <a:gs pos="38000">
                      <a:srgbClr val="505050"/>
                    </a:gs>
                  </a:gsLst>
                  <a:lin ang="5400000" scaled="0"/>
                </a:gradFill>
                <a:cs typeface="Segoe UI Semibold" panose="020B0702040204020203" pitchFamily="34" charset="0"/>
              </a:rPr>
              <a:t>Desarrollo</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96" name="TextBox 95"/>
          <p:cNvSpPr txBox="1"/>
          <p:nvPr/>
        </p:nvSpPr>
        <p:spPr>
          <a:xfrm>
            <a:off x="3313346" y="2247287"/>
            <a:ext cx="1533925" cy="310436"/>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Unit testing</a:t>
            </a:r>
          </a:p>
        </p:txBody>
      </p:sp>
      <p:sp>
        <p:nvSpPr>
          <p:cNvPr id="98" name="TextBox 97"/>
          <p:cNvSpPr txBox="1"/>
          <p:nvPr/>
        </p:nvSpPr>
        <p:spPr>
          <a:xfrm>
            <a:off x="1997273" y="2247288"/>
            <a:ext cx="1243456"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Debugging</a:t>
            </a:r>
          </a:p>
        </p:txBody>
      </p:sp>
      <p:sp>
        <p:nvSpPr>
          <p:cNvPr id="99" name="TextBox 98"/>
          <p:cNvSpPr txBox="1"/>
          <p:nvPr/>
        </p:nvSpPr>
        <p:spPr>
          <a:xfrm>
            <a:off x="8149523"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integration</a:t>
            </a:r>
          </a:p>
        </p:txBody>
      </p:sp>
      <p:grpSp>
        <p:nvGrpSpPr>
          <p:cNvPr id="108" name="Group 107"/>
          <p:cNvGrpSpPr/>
          <p:nvPr/>
        </p:nvGrpSpPr>
        <p:grpSpPr>
          <a:xfrm flipH="1">
            <a:off x="1913330" y="3161159"/>
            <a:ext cx="156520" cy="188391"/>
            <a:chOff x="5265245" y="1996829"/>
            <a:chExt cx="172626" cy="207776"/>
          </a:xfrm>
        </p:grpSpPr>
        <p:cxnSp>
          <p:nvCxnSpPr>
            <p:cNvPr id="109" name="Straight Connector 108"/>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rot="10800000" flipH="1">
            <a:off x="1835070" y="3949371"/>
            <a:ext cx="156520" cy="188391"/>
            <a:chOff x="5265245" y="1996829"/>
            <a:chExt cx="172626" cy="207776"/>
          </a:xfrm>
        </p:grpSpPr>
        <p:cxnSp>
          <p:nvCxnSpPr>
            <p:cNvPr id="112" name="Straight Connector 111"/>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2" name="Group 40"/>
          <p:cNvGrpSpPr/>
          <p:nvPr/>
        </p:nvGrpSpPr>
        <p:grpSpPr>
          <a:xfrm>
            <a:off x="7060783" y="2918584"/>
            <a:ext cx="627497" cy="627495"/>
            <a:chOff x="2258967" y="3252870"/>
            <a:chExt cx="640080" cy="640080"/>
          </a:xfrm>
        </p:grpSpPr>
        <p:sp>
          <p:nvSpPr>
            <p:cNvPr id="263"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98" name="Picture 297"/>
          <p:cNvPicPr>
            <a:picLocks noChangeAspect="1"/>
          </p:cNvPicPr>
          <p:nvPr/>
        </p:nvPicPr>
        <p:blipFill>
          <a:blip r:embed="rId3"/>
          <a:stretch>
            <a:fillRect/>
          </a:stretch>
        </p:blipFill>
        <p:spPr>
          <a:xfrm>
            <a:off x="10350690" y="2975183"/>
            <a:ext cx="972527" cy="532582"/>
          </a:xfrm>
          <a:prstGeom prst="rect">
            <a:avLst/>
          </a:prstGeom>
        </p:spPr>
      </p:pic>
      <p:grpSp>
        <p:nvGrpSpPr>
          <p:cNvPr id="304" name="Group 303"/>
          <p:cNvGrpSpPr>
            <a:grpSpLocks noChangeAspect="1"/>
          </p:cNvGrpSpPr>
          <p:nvPr/>
        </p:nvGrpSpPr>
        <p:grpSpPr>
          <a:xfrm>
            <a:off x="8834429" y="2891900"/>
            <a:ext cx="627497" cy="585611"/>
            <a:chOff x="9963150" y="3142059"/>
            <a:chExt cx="450054" cy="420013"/>
          </a:xfrm>
        </p:grpSpPr>
        <p:cxnSp>
          <p:nvCxnSpPr>
            <p:cNvPr id="305" name="Straight Connector 304"/>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835070" y="3161159"/>
            <a:ext cx="1546383" cy="976603"/>
            <a:chOff x="1835070" y="3161159"/>
            <a:chExt cx="1546383" cy="976603"/>
          </a:xfrm>
        </p:grpSpPr>
        <p:grpSp>
          <p:nvGrpSpPr>
            <p:cNvPr id="77" name="Group 76"/>
            <p:cNvGrpSpPr/>
            <p:nvPr/>
          </p:nvGrpSpPr>
          <p:grpSpPr>
            <a:xfrm flipH="1">
              <a:off x="3224933" y="3161159"/>
              <a:ext cx="156520" cy="188391"/>
              <a:chOff x="5265245" y="1996829"/>
              <a:chExt cx="172626" cy="207776"/>
            </a:xfrm>
          </p:grpSpPr>
          <p:cxnSp>
            <p:nvCxnSpPr>
              <p:cNvPr id="78" name="Straight Connector 77"/>
              <p:cNvCxnSpPr/>
              <p:nvPr/>
            </p:nvCxnSpPr>
            <p:spPr>
              <a:xfrm rot="18900000" flipH="1">
                <a:off x="5265245" y="1996829"/>
                <a:ext cx="172626" cy="0"/>
              </a:xfrm>
              <a:prstGeom prst="line">
                <a:avLst/>
              </a:prstGeom>
              <a:ln w="381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2700000">
                <a:off x="5265245" y="2118292"/>
                <a:ext cx="172626" cy="0"/>
              </a:xfrm>
              <a:prstGeom prst="line">
                <a:avLst/>
              </a:prstGeom>
              <a:ln w="381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flipH="1">
              <a:off x="1913330" y="3161159"/>
              <a:ext cx="156520" cy="188391"/>
              <a:chOff x="5265245" y="1996829"/>
              <a:chExt cx="172626" cy="207776"/>
            </a:xfrm>
          </p:grpSpPr>
          <p:cxnSp>
            <p:nvCxnSpPr>
              <p:cNvPr id="81" name="Straight Connector 80"/>
              <p:cNvCxnSpPr/>
              <p:nvPr/>
            </p:nvCxnSpPr>
            <p:spPr>
              <a:xfrm rot="18900000" flipH="1">
                <a:off x="5265245" y="1996829"/>
                <a:ext cx="172626" cy="0"/>
              </a:xfrm>
              <a:prstGeom prst="line">
                <a:avLst/>
              </a:prstGeom>
              <a:ln w="381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2700000">
                <a:off x="5265245" y="2118292"/>
                <a:ext cx="172626" cy="0"/>
              </a:xfrm>
              <a:prstGeom prst="line">
                <a:avLst/>
              </a:prstGeom>
              <a:ln w="381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rot="10800000" flipH="1">
              <a:off x="1835070" y="3949371"/>
              <a:ext cx="156520" cy="188391"/>
              <a:chOff x="5265245" y="1996829"/>
              <a:chExt cx="172626" cy="207776"/>
            </a:xfrm>
          </p:grpSpPr>
          <p:cxnSp>
            <p:nvCxnSpPr>
              <p:cNvPr id="84" name="Straight Connector 83"/>
              <p:cNvCxnSpPr/>
              <p:nvPr/>
            </p:nvCxnSpPr>
            <p:spPr>
              <a:xfrm rot="18900000" flipH="1">
                <a:off x="5265245" y="1996829"/>
                <a:ext cx="172626" cy="0"/>
              </a:xfrm>
              <a:prstGeom prst="line">
                <a:avLst/>
              </a:prstGeom>
              <a:ln w="381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2700000">
                <a:off x="5265245" y="2118292"/>
                <a:ext cx="172626" cy="0"/>
              </a:xfrm>
              <a:prstGeom prst="line">
                <a:avLst/>
              </a:prstGeom>
              <a:ln w="381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7" name="Rectangle: Rounded Corners 86"/>
          <p:cNvSpPr/>
          <p:nvPr/>
        </p:nvSpPr>
        <p:spPr bwMode="auto">
          <a:xfrm>
            <a:off x="1181100" y="3221889"/>
            <a:ext cx="2907821" cy="842962"/>
          </a:xfrm>
          <a:prstGeom prst="roundRect">
            <a:avLst>
              <a:gd name="adj" fmla="val 9226"/>
            </a:avLst>
          </a:prstGeom>
          <a:solidFill>
            <a:srgbClr val="0078D7">
              <a:alpha val="50196"/>
            </a:srgbClr>
          </a:solidFill>
          <a:ln w="381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99" name="Picture 298"/>
          <p:cNvPicPr>
            <a:picLocks noChangeAspect="1"/>
          </p:cNvPicPr>
          <p:nvPr/>
        </p:nvPicPr>
        <p:blipFill>
          <a:blip r:embed="rId4"/>
          <a:stretch>
            <a:fillRect/>
          </a:stretch>
        </p:blipFill>
        <p:spPr>
          <a:xfrm>
            <a:off x="3745175" y="2881850"/>
            <a:ext cx="670267" cy="670267"/>
          </a:xfrm>
          <a:prstGeom prst="rect">
            <a:avLst/>
          </a:prstGeom>
        </p:spPr>
      </p:pic>
      <p:grpSp>
        <p:nvGrpSpPr>
          <p:cNvPr id="322" name="Group 321"/>
          <p:cNvGrpSpPr/>
          <p:nvPr/>
        </p:nvGrpSpPr>
        <p:grpSpPr>
          <a:xfrm>
            <a:off x="1070610" y="2900877"/>
            <a:ext cx="464635" cy="608662"/>
            <a:chOff x="658700" y="2072551"/>
            <a:chExt cx="348476" cy="456497"/>
          </a:xfrm>
        </p:grpSpPr>
        <p:grpSp>
          <p:nvGrpSpPr>
            <p:cNvPr id="323" name="Group 126"/>
            <p:cNvGrpSpPr>
              <a:grpSpLocks noChangeAspect="1"/>
            </p:cNvGrpSpPr>
            <p:nvPr/>
          </p:nvGrpSpPr>
          <p:grpSpPr bwMode="auto">
            <a:xfrm>
              <a:off x="678448" y="2072551"/>
              <a:ext cx="316534" cy="456497"/>
              <a:chOff x="3859" y="2080"/>
              <a:chExt cx="147" cy="212"/>
            </a:xfrm>
          </p:grpSpPr>
          <p:sp>
            <p:nvSpPr>
              <p:cNvPr id="325"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26"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324" name="TextBox 323"/>
            <p:cNvSpPr txBox="1"/>
            <p:nvPr/>
          </p:nvSpPr>
          <p:spPr>
            <a:xfrm>
              <a:off x="658700" y="2234194"/>
              <a:ext cx="348476" cy="162881"/>
            </a:xfrm>
            <a:prstGeom prst="rect">
              <a:avLst/>
            </a:prstGeom>
            <a:noFill/>
            <a:ln>
              <a:noFill/>
            </a:ln>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0" cap="none" spc="-147"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327" name="Group 326"/>
          <p:cNvGrpSpPr/>
          <p:nvPr/>
        </p:nvGrpSpPr>
        <p:grpSpPr>
          <a:xfrm>
            <a:off x="2316778" y="2890258"/>
            <a:ext cx="604447" cy="599518"/>
            <a:chOff x="4357147" y="2110013"/>
            <a:chExt cx="384810" cy="381672"/>
          </a:xfrm>
        </p:grpSpPr>
        <p:sp>
          <p:nvSpPr>
            <p:cNvPr id="328"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9"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extBox 87"/>
          <p:cNvSpPr txBox="1"/>
          <p:nvPr/>
        </p:nvSpPr>
        <p:spPr>
          <a:xfrm>
            <a:off x="4964809" y="2247288"/>
            <a:ext cx="1398764"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err="1">
                <a:gradFill>
                  <a:gsLst>
                    <a:gs pos="2917">
                      <a:srgbClr val="505050"/>
                    </a:gs>
                    <a:gs pos="38000">
                      <a:srgbClr val="505050"/>
                    </a:gs>
                  </a:gsLst>
                  <a:lin ang="5400000" scaled="0"/>
                </a:gradFill>
                <a:cs typeface="Segoe UI Semibold" panose="020B0702040204020203" pitchFamily="34" charset="0"/>
              </a:rPr>
              <a:t>Análisis</a:t>
            </a:r>
            <a:r>
              <a:rPr lang="en-US" sz="1471" kern="0" dirty="0">
                <a:gradFill>
                  <a:gsLst>
                    <a:gs pos="2917">
                      <a:srgbClr val="505050"/>
                    </a:gs>
                    <a:gs pos="38000">
                      <a:srgbClr val="505050"/>
                    </a:gs>
                  </a:gsLst>
                  <a:lin ang="5400000" scaled="0"/>
                </a:gradFill>
                <a:cs typeface="Segoe UI Semibold" panose="020B0702040204020203" pitchFamily="34" charset="0"/>
              </a:rPr>
              <a:t> de </a:t>
            </a:r>
            <a:r>
              <a:rPr lang="en-US" sz="1471" kern="0" dirty="0" err="1">
                <a:gradFill>
                  <a:gsLst>
                    <a:gs pos="2917">
                      <a:srgbClr val="505050"/>
                    </a:gs>
                    <a:gs pos="38000">
                      <a:srgbClr val="505050"/>
                    </a:gs>
                  </a:gsLst>
                  <a:lin ang="5400000" scaled="0"/>
                </a:gradFill>
                <a:cs typeface="Segoe UI Semibold" panose="020B0702040204020203" pitchFamily="34" charset="0"/>
              </a:rPr>
              <a:t>código</a:t>
            </a:r>
            <a:endParaRPr lang="en-US" sz="1471" kern="0" dirty="0">
              <a:gradFill>
                <a:gsLst>
                  <a:gs pos="2917">
                    <a:srgbClr val="505050"/>
                  </a:gs>
                  <a:gs pos="38000">
                    <a:srgbClr val="505050"/>
                  </a:gs>
                </a:gsLst>
                <a:lin ang="5400000" scaled="0"/>
              </a:gradFill>
              <a:cs typeface="Segoe UI Semibold" panose="020B0702040204020203" pitchFamily="34" charset="0"/>
            </a:endParaRPr>
          </a:p>
        </p:txBody>
      </p:sp>
      <p:grpSp>
        <p:nvGrpSpPr>
          <p:cNvPr id="89" name="Group 88"/>
          <p:cNvGrpSpPr/>
          <p:nvPr/>
        </p:nvGrpSpPr>
        <p:grpSpPr>
          <a:xfrm>
            <a:off x="5235211" y="2866634"/>
            <a:ext cx="925301" cy="564604"/>
            <a:chOff x="5125792" y="4135396"/>
            <a:chExt cx="925301" cy="564604"/>
          </a:xfrm>
        </p:grpSpPr>
        <p:sp>
          <p:nvSpPr>
            <p:cNvPr id="90" name="Rectangle 89"/>
            <p:cNvSpPr/>
            <p:nvPr/>
          </p:nvSpPr>
          <p:spPr>
            <a:xfrm>
              <a:off x="5125792" y="4135396"/>
              <a:ext cx="925301" cy="553998"/>
            </a:xfrm>
            <a:prstGeom prst="rect">
              <a:avLst/>
            </a:prstGeom>
            <a:noFill/>
          </p:spPr>
          <p:txBody>
            <a:bodyPr wrap="square" lIns="0" r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public </a:t>
              </a:r>
              <a:r>
                <a:rPr kumimoji="0" lang="en-US" sz="1200" b="0" i="0" u="none" strike="noStrike" kern="1200" cap="none" spc="0" normalizeH="0" baseline="0" noProof="0" dirty="0" err="1">
                  <a:ln>
                    <a:noFill/>
                  </a:ln>
                  <a:solidFill>
                    <a:schemeClr val="tx2"/>
                  </a:solidFill>
                  <a:effectLst/>
                  <a:uLnTx/>
                  <a:uFillTx/>
                  <a:latin typeface="Segoe UI"/>
                  <a:ea typeface="+mn-ea"/>
                  <a:cs typeface="+mn-cs"/>
                </a:rPr>
                <a:t>async</a:t>
              </a:r>
              <a:r>
                <a:rPr kumimoji="0" lang="en-US" sz="800" b="0" i="0" u="none" strike="noStrike" kern="1200" cap="none" spc="0" normalizeH="0" baseline="0" noProof="0" dirty="0">
                  <a:ln>
                    <a:noFill/>
                  </a:ln>
                  <a:solidFill>
                    <a:schemeClr val="tx2"/>
                  </a:solidFill>
                  <a:effectLst/>
                  <a:uLnTx/>
                  <a:uFillTx/>
                  <a:latin typeface="Segoe UI"/>
                  <a:ea typeface="+mn-ea"/>
                  <a:cs typeface="+mn-cs"/>
                </a:rPr>
                <a:t> Task&lt;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 x </a:t>
              </a:r>
              <a:r>
                <a:rPr kumimoji="0" lang="en-US" sz="1000" b="0" i="0" u="none" strike="noStrike" kern="1200" cap="none" spc="0" normalizeH="0" baseline="0" noProof="0" dirty="0">
                  <a:ln>
                    <a:noFill/>
                  </a:ln>
                  <a:solidFill>
                    <a:schemeClr val="tx2"/>
                  </a:solidFill>
                  <a:effectLst/>
                  <a:uLnTx/>
                  <a:uFillTx/>
                  <a:latin typeface="Segoe UI"/>
                  <a:ea typeface="+mn-ea"/>
                  <a:cs typeface="+mn-cs"/>
                </a:rPr>
                <a:t>= await</a:t>
              </a:r>
              <a:r>
                <a:rPr kumimoji="0" lang="en-US" sz="800" b="0" i="0" u="none" strike="noStrike" kern="1200" cap="none" spc="0" normalizeH="0" baseline="0" noProof="0" dirty="0">
                  <a:ln>
                    <a:noFill/>
                  </a:ln>
                  <a:solidFill>
                    <a:schemeClr val="tx2"/>
                  </a:solidFill>
                  <a:effectLst/>
                  <a:uLnTx/>
                  <a:uFillTx/>
                  <a:latin typeface="Segoe UI"/>
                  <a:ea typeface="+mn-ea"/>
                  <a:cs typeface="+mn-cs"/>
                </a:rPr>
                <a:t> task;</a:t>
              </a:r>
            </a:p>
          </p:txBody>
        </p:sp>
        <p:sp>
          <p:nvSpPr>
            <p:cNvPr id="91" name="Oval 90"/>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0" name="Straight Connector 99"/>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86193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52">
                                            <p:txEl>
                                              <p:pRg st="0" end="0"/>
                                            </p:txEl>
                                          </p:spTgt>
                                        </p:tgtEl>
                                        <p:attrNameLst>
                                          <p:attrName>style.visibility</p:attrName>
                                        </p:attrNameLst>
                                      </p:cBhvr>
                                      <p:to>
                                        <p:strVal val="visible"/>
                                      </p:to>
                                    </p:set>
                                    <p:animEffect transition="in" filter="fade">
                                      <p:cBhvr>
                                        <p:cTn id="10" dur="500"/>
                                        <p:tgtEl>
                                          <p:spTgt spid="2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Visual Studio 2017 </a:t>
            </a:r>
            <a:br>
              <a:rPr lang="en-US" dirty="0"/>
            </a:br>
            <a:r>
              <a:rPr lang="en-US" dirty="0"/>
              <a:t>Launch Event - Sevilla</a:t>
            </a:r>
          </a:p>
        </p:txBody>
      </p:sp>
      <p:sp>
        <p:nvSpPr>
          <p:cNvPr id="5" name="Text Placeholder 4"/>
          <p:cNvSpPr>
            <a:spLocks noGrp="1"/>
          </p:cNvSpPr>
          <p:nvPr>
            <p:ph type="body" sz="quarter" idx="12"/>
          </p:nvPr>
        </p:nvSpPr>
        <p:spPr/>
        <p:txBody>
          <a:bodyPr/>
          <a:lstStyle/>
          <a:p>
            <a:r>
              <a:rPr lang="en-US" dirty="0"/>
              <a:t>CartujaDotNet</a:t>
            </a:r>
          </a:p>
          <a:p>
            <a:endParaRPr lang="en-US" dirty="0"/>
          </a:p>
        </p:txBody>
      </p:sp>
      <p:sp>
        <p:nvSpPr>
          <p:cNvPr id="3" name="Rectangle: Rounded Corners 2"/>
          <p:cNvSpPr/>
          <p:nvPr/>
        </p:nvSpPr>
        <p:spPr bwMode="auto">
          <a:xfrm>
            <a:off x="8164286" y="494522"/>
            <a:ext cx="1539551" cy="36389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727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Rounded Corners 139"/>
          <p:cNvSpPr/>
          <p:nvPr/>
        </p:nvSpPr>
        <p:spPr bwMode="auto">
          <a:xfrm>
            <a:off x="1182711" y="3222108"/>
            <a:ext cx="9688160" cy="843560"/>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8" name="Rectangle 107"/>
          <p:cNvSpPr/>
          <p:nvPr/>
        </p:nvSpPr>
        <p:spPr bwMode="auto">
          <a:xfrm>
            <a:off x="9490120" y="3298648"/>
            <a:ext cx="14867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Rectangle 117"/>
          <p:cNvSpPr/>
          <p:nvPr/>
        </p:nvSpPr>
        <p:spPr bwMode="auto">
          <a:xfrm>
            <a:off x="5308497" y="3298648"/>
            <a:ext cx="16739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9" name="Rectangle 118"/>
          <p:cNvSpPr/>
          <p:nvPr/>
        </p:nvSpPr>
        <p:spPr bwMode="auto">
          <a:xfrm>
            <a:off x="7341740" y="3298649"/>
            <a:ext cx="197753"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23" name="Group 122"/>
          <p:cNvGrpSpPr/>
          <p:nvPr/>
        </p:nvGrpSpPr>
        <p:grpSpPr>
          <a:xfrm flipH="1">
            <a:off x="3224933" y="3161159"/>
            <a:ext cx="156520" cy="188391"/>
            <a:chOff x="5265245" y="1996829"/>
            <a:chExt cx="172626" cy="207776"/>
          </a:xfrm>
        </p:grpSpPr>
        <p:cxnSp>
          <p:nvCxnSpPr>
            <p:cNvPr id="124" name="Straight Connector 12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p:cNvGrpSpPr/>
          <p:nvPr/>
        </p:nvGrpSpPr>
        <p:grpSpPr>
          <a:xfrm flipH="1">
            <a:off x="4745734" y="3161159"/>
            <a:ext cx="156520" cy="188391"/>
            <a:chOff x="5265245" y="1996829"/>
            <a:chExt cx="172626" cy="207776"/>
          </a:xfrm>
        </p:grpSpPr>
        <p:cxnSp>
          <p:nvCxnSpPr>
            <p:cNvPr id="129" name="Straight Connector 128"/>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flipH="1">
            <a:off x="6439126" y="3161159"/>
            <a:ext cx="156520" cy="188391"/>
            <a:chOff x="5265245" y="1996829"/>
            <a:chExt cx="172626" cy="207776"/>
          </a:xfrm>
        </p:grpSpPr>
        <p:cxnSp>
          <p:nvCxnSpPr>
            <p:cNvPr id="132" name="Straight Connector 131"/>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p:cNvGrpSpPr/>
          <p:nvPr/>
        </p:nvGrpSpPr>
        <p:grpSpPr>
          <a:xfrm flipH="1">
            <a:off x="8239906" y="3161159"/>
            <a:ext cx="156520" cy="188391"/>
            <a:chOff x="5265245" y="1996829"/>
            <a:chExt cx="172626" cy="207776"/>
          </a:xfrm>
        </p:grpSpPr>
        <p:cxnSp>
          <p:nvCxnSpPr>
            <p:cNvPr id="135" name="Straight Connector 134"/>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flipH="1">
            <a:off x="9895675" y="3161159"/>
            <a:ext cx="156520" cy="188391"/>
            <a:chOff x="5265245" y="1996829"/>
            <a:chExt cx="172626" cy="207776"/>
          </a:xfrm>
        </p:grpSpPr>
        <p:cxnSp>
          <p:nvCxnSpPr>
            <p:cNvPr id="140" name="Straight Connector 13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rot="10800000" flipH="1">
            <a:off x="9909909" y="3949371"/>
            <a:ext cx="156520" cy="188391"/>
            <a:chOff x="5265245" y="1996829"/>
            <a:chExt cx="172626" cy="207776"/>
          </a:xfrm>
        </p:grpSpPr>
        <p:cxnSp>
          <p:nvCxnSpPr>
            <p:cNvPr id="143" name="Straight Connector 142"/>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rot="10800000" flipH="1">
            <a:off x="1835070" y="3949371"/>
            <a:ext cx="156520" cy="188391"/>
            <a:chOff x="5265245" y="1996829"/>
            <a:chExt cx="172626" cy="207776"/>
          </a:xfrm>
        </p:grpSpPr>
        <p:cxnSp>
          <p:nvCxnSpPr>
            <p:cNvPr id="87" name="Straight Connector 8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rot="10800000" flipH="1">
            <a:off x="5825186" y="3949371"/>
            <a:ext cx="156520" cy="188391"/>
            <a:chOff x="5265245" y="1996829"/>
            <a:chExt cx="172626" cy="207776"/>
          </a:xfrm>
        </p:grpSpPr>
        <p:cxnSp>
          <p:nvCxnSpPr>
            <p:cNvPr id="149" name="Straight Connector 148"/>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flipH="1">
            <a:off x="1913330" y="3161159"/>
            <a:ext cx="156520" cy="188391"/>
            <a:chOff x="5265245" y="1996829"/>
            <a:chExt cx="172626" cy="207776"/>
          </a:xfrm>
        </p:grpSpPr>
        <p:cxnSp>
          <p:nvCxnSpPr>
            <p:cNvPr id="99" name="Straight Connector 98"/>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bwMode="auto">
          <a:xfrm>
            <a:off x="0" y="5313431"/>
            <a:ext cx="12192000" cy="1558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lvl="0" algn="ctr" defTabSz="932219">
              <a:spcBef>
                <a:spcPct val="0"/>
              </a:spcBef>
              <a:defRPr/>
            </a:pPr>
            <a:endParaRPr kumimoji="0" lang="en-US" sz="3200" b="0" i="0" u="none" strike="noStrike" kern="0" cap="none" spc="-101" normalizeH="0" baseline="0" noProof="0" dirty="0">
              <a:ln w="3175">
                <a:noFill/>
              </a:ln>
              <a:solidFill>
                <a:schemeClr val="bg1"/>
              </a:solidFill>
              <a:effectLst/>
              <a:uLnTx/>
              <a:uFillTx/>
              <a:latin typeface="Segoe UI Light" charset="0"/>
              <a:ea typeface="Segoe UI Light" charset="0"/>
              <a:cs typeface="Segoe UI Light" charset="0"/>
              <a:sym typeface="Wingdings" panose="05000000000000000000" pitchFamily="2" charset="2"/>
            </a:endParaRPr>
          </a:p>
        </p:txBody>
      </p:sp>
      <p:sp>
        <p:nvSpPr>
          <p:cNvPr id="92" name="Rectangle: Rounded Corners 86"/>
          <p:cNvSpPr/>
          <p:nvPr/>
        </p:nvSpPr>
        <p:spPr bwMode="auto">
          <a:xfrm>
            <a:off x="1183212" y="3219660"/>
            <a:ext cx="9692640" cy="843344"/>
          </a:xfrm>
          <a:prstGeom prst="roundRect">
            <a:avLst>
              <a:gd name="adj" fmla="val 9226"/>
            </a:avLst>
          </a:prstGeom>
          <a:solidFill>
            <a:srgbClr val="737373">
              <a:alpha val="50196"/>
            </a:srgbClr>
          </a:solidFill>
          <a:ln w="38100" cap="sq">
            <a:solidFill>
              <a:srgbClr val="6E6E6E"/>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19" name="Picture 218"/>
          <p:cNvPicPr>
            <a:picLocks noChangeAspect="1"/>
          </p:cNvPicPr>
          <p:nvPr/>
        </p:nvPicPr>
        <p:blipFill>
          <a:blip r:embed="rId3"/>
          <a:stretch>
            <a:fillRect/>
          </a:stretch>
        </p:blipFill>
        <p:spPr>
          <a:xfrm>
            <a:off x="3745175" y="2881850"/>
            <a:ext cx="670267" cy="670267"/>
          </a:xfrm>
          <a:prstGeom prst="rect">
            <a:avLst/>
          </a:prstGeom>
        </p:spPr>
      </p:pic>
      <p:grpSp>
        <p:nvGrpSpPr>
          <p:cNvPr id="249" name="Group 248"/>
          <p:cNvGrpSpPr/>
          <p:nvPr/>
        </p:nvGrpSpPr>
        <p:grpSpPr>
          <a:xfrm>
            <a:off x="1070610" y="2900877"/>
            <a:ext cx="464635" cy="608662"/>
            <a:chOff x="658700" y="2072551"/>
            <a:chExt cx="348476" cy="456497"/>
          </a:xfrm>
        </p:grpSpPr>
        <p:grpSp>
          <p:nvGrpSpPr>
            <p:cNvPr id="250" name="Group 126"/>
            <p:cNvGrpSpPr>
              <a:grpSpLocks noChangeAspect="1"/>
            </p:cNvGrpSpPr>
            <p:nvPr/>
          </p:nvGrpSpPr>
          <p:grpSpPr bwMode="auto">
            <a:xfrm>
              <a:off x="678448" y="2072551"/>
              <a:ext cx="316534" cy="456497"/>
              <a:chOff x="3859" y="2080"/>
              <a:chExt cx="147" cy="212"/>
            </a:xfrm>
          </p:grpSpPr>
          <p:sp>
            <p:nvSpPr>
              <p:cNvPr id="252"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53"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251" name="TextBox 250"/>
            <p:cNvSpPr txBox="1"/>
            <p:nvPr/>
          </p:nvSpPr>
          <p:spPr>
            <a:xfrm>
              <a:off x="658700" y="2234194"/>
              <a:ext cx="348476" cy="162881"/>
            </a:xfrm>
            <a:prstGeom prst="rect">
              <a:avLst/>
            </a:prstGeom>
            <a:noFill/>
            <a:ln>
              <a:noFill/>
            </a:ln>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0" cap="none" spc="-147" normalizeH="0" baseline="0" noProof="0">
                  <a:ln>
                    <a:noFill/>
                  </a:ln>
                  <a:solidFill>
                    <a:srgbClr val="5C2D91"/>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254" name="Group 253"/>
          <p:cNvGrpSpPr/>
          <p:nvPr/>
        </p:nvGrpSpPr>
        <p:grpSpPr>
          <a:xfrm>
            <a:off x="2316778" y="2890258"/>
            <a:ext cx="604447" cy="599518"/>
            <a:chOff x="4357147" y="2110013"/>
            <a:chExt cx="384810" cy="381672"/>
          </a:xfrm>
        </p:grpSpPr>
        <p:sp>
          <p:nvSpPr>
            <p:cNvPr id="255"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6"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7"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8"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itle 1"/>
          <p:cNvSpPr>
            <a:spLocks noGrp="1"/>
          </p:cNvSpPr>
          <p:nvPr>
            <p:ph type="title"/>
          </p:nvPr>
        </p:nvSpPr>
        <p:spPr/>
        <p:txBody>
          <a:bodyPr/>
          <a:lstStyle/>
          <a:p>
            <a:pPr lvl="0"/>
            <a:r>
              <a:rPr lang="en-US" dirty="0"/>
              <a:t>“</a:t>
            </a:r>
            <a:r>
              <a:rPr lang="en-US" dirty="0" err="1"/>
              <a:t>Desplazar</a:t>
            </a:r>
            <a:r>
              <a:rPr lang="en-US" dirty="0"/>
              <a:t> a la </a:t>
            </a:r>
            <a:r>
              <a:rPr lang="en-US" dirty="0" err="1"/>
              <a:t>izquierda</a:t>
            </a:r>
            <a:r>
              <a:rPr lang="en-US" dirty="0"/>
              <a:t>”</a:t>
            </a:r>
          </a:p>
        </p:txBody>
      </p:sp>
      <p:sp>
        <p:nvSpPr>
          <p:cNvPr id="89" name="TextBox 88"/>
          <p:cNvSpPr txBox="1"/>
          <p:nvPr/>
        </p:nvSpPr>
        <p:spPr>
          <a:xfrm>
            <a:off x="6524569" y="2247287"/>
            <a:ext cx="1699925"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Source control</a:t>
            </a:r>
          </a:p>
        </p:txBody>
      </p:sp>
      <p:sp>
        <p:nvSpPr>
          <p:cNvPr id="90" name="TextBox 89"/>
          <p:cNvSpPr txBox="1"/>
          <p:nvPr/>
        </p:nvSpPr>
        <p:spPr>
          <a:xfrm>
            <a:off x="9838299"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deployment</a:t>
            </a:r>
          </a:p>
        </p:txBody>
      </p:sp>
      <p:sp>
        <p:nvSpPr>
          <p:cNvPr id="91" name="TextBox 90"/>
          <p:cNvSpPr txBox="1"/>
          <p:nvPr/>
        </p:nvSpPr>
        <p:spPr>
          <a:xfrm>
            <a:off x="677333" y="2247288"/>
            <a:ext cx="1247322"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a:gradFill>
                  <a:gsLst>
                    <a:gs pos="2917">
                      <a:srgbClr val="505050"/>
                    </a:gs>
                    <a:gs pos="38000">
                      <a:srgbClr val="505050"/>
                    </a:gs>
                  </a:gsLst>
                  <a:lin ang="5400000" scaled="0"/>
                </a:gradFill>
                <a:cs typeface="Segoe UI Semibold" panose="020B0702040204020203" pitchFamily="34" charset="0"/>
              </a:rPr>
              <a:t>Desarrollo</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93" name="TextBox 92"/>
          <p:cNvSpPr txBox="1"/>
          <p:nvPr/>
        </p:nvSpPr>
        <p:spPr>
          <a:xfrm>
            <a:off x="3313346" y="2247287"/>
            <a:ext cx="1533925" cy="310436"/>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Unit testing</a:t>
            </a:r>
          </a:p>
        </p:txBody>
      </p:sp>
      <p:sp>
        <p:nvSpPr>
          <p:cNvPr id="95" name="TextBox 94"/>
          <p:cNvSpPr txBox="1"/>
          <p:nvPr/>
        </p:nvSpPr>
        <p:spPr>
          <a:xfrm>
            <a:off x="1997273" y="2247288"/>
            <a:ext cx="1243456"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Debugging</a:t>
            </a:r>
          </a:p>
        </p:txBody>
      </p:sp>
      <p:sp>
        <p:nvSpPr>
          <p:cNvPr id="96" name="TextBox 95"/>
          <p:cNvSpPr txBox="1"/>
          <p:nvPr/>
        </p:nvSpPr>
        <p:spPr>
          <a:xfrm>
            <a:off x="8149523"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integration</a:t>
            </a:r>
          </a:p>
        </p:txBody>
      </p:sp>
      <p:grpSp>
        <p:nvGrpSpPr>
          <p:cNvPr id="111" name="Group 40"/>
          <p:cNvGrpSpPr/>
          <p:nvPr/>
        </p:nvGrpSpPr>
        <p:grpSpPr>
          <a:xfrm>
            <a:off x="7060783" y="2918584"/>
            <a:ext cx="627497" cy="627495"/>
            <a:chOff x="2258967" y="3252870"/>
            <a:chExt cx="640080" cy="640080"/>
          </a:xfrm>
        </p:grpSpPr>
        <p:sp>
          <p:nvSpPr>
            <p:cNvPr id="112"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3"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4"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5"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7"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18" name="Picture 217"/>
          <p:cNvPicPr>
            <a:picLocks noChangeAspect="1"/>
          </p:cNvPicPr>
          <p:nvPr/>
        </p:nvPicPr>
        <p:blipFill>
          <a:blip r:embed="rId4"/>
          <a:stretch>
            <a:fillRect/>
          </a:stretch>
        </p:blipFill>
        <p:spPr>
          <a:xfrm>
            <a:off x="10350690" y="2975183"/>
            <a:ext cx="972527" cy="532582"/>
          </a:xfrm>
          <a:prstGeom prst="rect">
            <a:avLst/>
          </a:prstGeom>
        </p:spPr>
      </p:pic>
      <p:grpSp>
        <p:nvGrpSpPr>
          <p:cNvPr id="224" name="Group 223"/>
          <p:cNvGrpSpPr>
            <a:grpSpLocks noChangeAspect="1"/>
          </p:cNvGrpSpPr>
          <p:nvPr/>
        </p:nvGrpSpPr>
        <p:grpSpPr>
          <a:xfrm>
            <a:off x="8834429" y="2891900"/>
            <a:ext cx="627497" cy="585611"/>
            <a:chOff x="9963150" y="3142059"/>
            <a:chExt cx="450054" cy="420013"/>
          </a:xfrm>
        </p:grpSpPr>
        <p:cxnSp>
          <p:nvCxnSpPr>
            <p:cNvPr id="225" name="Straight Connector 224"/>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a:off x="4964809" y="2247288"/>
            <a:ext cx="1398764"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err="1">
                <a:gradFill>
                  <a:gsLst>
                    <a:gs pos="2917">
                      <a:srgbClr val="505050"/>
                    </a:gs>
                    <a:gs pos="38000">
                      <a:srgbClr val="505050"/>
                    </a:gs>
                  </a:gsLst>
                  <a:lin ang="5400000" scaled="0"/>
                </a:gradFill>
                <a:cs typeface="Segoe UI Semibold" panose="020B0702040204020203" pitchFamily="34" charset="0"/>
              </a:rPr>
              <a:t>Análisis</a:t>
            </a:r>
            <a:r>
              <a:rPr lang="en-US" sz="1471" kern="0" dirty="0">
                <a:gradFill>
                  <a:gsLst>
                    <a:gs pos="2917">
                      <a:srgbClr val="505050"/>
                    </a:gs>
                    <a:gs pos="38000">
                      <a:srgbClr val="505050"/>
                    </a:gs>
                  </a:gsLst>
                  <a:lin ang="5400000" scaled="0"/>
                </a:gradFill>
                <a:cs typeface="Segoe UI Semibold" panose="020B0702040204020203" pitchFamily="34" charset="0"/>
              </a:rPr>
              <a:t> de </a:t>
            </a:r>
            <a:r>
              <a:rPr lang="en-US" sz="1471" kern="0" dirty="0" err="1">
                <a:gradFill>
                  <a:gsLst>
                    <a:gs pos="2917">
                      <a:srgbClr val="505050"/>
                    </a:gs>
                    <a:gs pos="38000">
                      <a:srgbClr val="505050"/>
                    </a:gs>
                  </a:gsLst>
                  <a:lin ang="5400000" scaled="0"/>
                </a:gradFill>
                <a:cs typeface="Segoe UI Semibold" panose="020B0702040204020203" pitchFamily="34" charset="0"/>
              </a:rPr>
              <a:t>código</a:t>
            </a:r>
            <a:endParaRPr lang="en-US" sz="1471" kern="0" dirty="0">
              <a:gradFill>
                <a:gsLst>
                  <a:gs pos="2917">
                    <a:srgbClr val="505050"/>
                  </a:gs>
                  <a:gs pos="38000">
                    <a:srgbClr val="505050"/>
                  </a:gs>
                </a:gsLst>
                <a:lin ang="5400000" scaled="0"/>
              </a:gradFill>
              <a:cs typeface="Segoe UI Semibold" panose="020B0702040204020203" pitchFamily="34" charset="0"/>
            </a:endParaRPr>
          </a:p>
        </p:txBody>
      </p:sp>
      <p:grpSp>
        <p:nvGrpSpPr>
          <p:cNvPr id="78" name="Group 77"/>
          <p:cNvGrpSpPr/>
          <p:nvPr/>
        </p:nvGrpSpPr>
        <p:grpSpPr>
          <a:xfrm>
            <a:off x="5235211" y="2866634"/>
            <a:ext cx="925301" cy="564604"/>
            <a:chOff x="5125792" y="4135396"/>
            <a:chExt cx="925301" cy="564604"/>
          </a:xfrm>
        </p:grpSpPr>
        <p:sp>
          <p:nvSpPr>
            <p:cNvPr id="79" name="Rectangle 78"/>
            <p:cNvSpPr/>
            <p:nvPr/>
          </p:nvSpPr>
          <p:spPr>
            <a:xfrm>
              <a:off x="5125792" y="4135396"/>
              <a:ext cx="925301" cy="553998"/>
            </a:xfrm>
            <a:prstGeom prst="rect">
              <a:avLst/>
            </a:prstGeom>
            <a:noFill/>
          </p:spPr>
          <p:txBody>
            <a:bodyPr wrap="square" lIns="0" r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public </a:t>
              </a:r>
              <a:r>
                <a:rPr kumimoji="0" lang="en-US" sz="1200" b="0" i="0" u="none" strike="noStrike" kern="1200" cap="none" spc="0" normalizeH="0" baseline="0" noProof="0" dirty="0" err="1">
                  <a:ln>
                    <a:noFill/>
                  </a:ln>
                  <a:solidFill>
                    <a:schemeClr val="tx2"/>
                  </a:solidFill>
                  <a:effectLst/>
                  <a:uLnTx/>
                  <a:uFillTx/>
                  <a:latin typeface="Segoe UI"/>
                  <a:ea typeface="+mn-ea"/>
                  <a:cs typeface="+mn-cs"/>
                </a:rPr>
                <a:t>async</a:t>
              </a:r>
              <a:r>
                <a:rPr kumimoji="0" lang="en-US" sz="800" b="0" i="0" u="none" strike="noStrike" kern="1200" cap="none" spc="0" normalizeH="0" baseline="0" noProof="0" dirty="0">
                  <a:ln>
                    <a:noFill/>
                  </a:ln>
                  <a:solidFill>
                    <a:schemeClr val="tx2"/>
                  </a:solidFill>
                  <a:effectLst/>
                  <a:uLnTx/>
                  <a:uFillTx/>
                  <a:latin typeface="Segoe UI"/>
                  <a:ea typeface="+mn-ea"/>
                  <a:cs typeface="+mn-cs"/>
                </a:rPr>
                <a:t> Task&lt;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 x </a:t>
              </a:r>
              <a:r>
                <a:rPr kumimoji="0" lang="en-US" sz="1000" b="0" i="0" u="none" strike="noStrike" kern="1200" cap="none" spc="0" normalizeH="0" baseline="0" noProof="0" dirty="0">
                  <a:ln>
                    <a:noFill/>
                  </a:ln>
                  <a:solidFill>
                    <a:schemeClr val="tx2"/>
                  </a:solidFill>
                  <a:effectLst/>
                  <a:uLnTx/>
                  <a:uFillTx/>
                  <a:latin typeface="Segoe UI"/>
                  <a:ea typeface="+mn-ea"/>
                  <a:cs typeface="+mn-cs"/>
                </a:rPr>
                <a:t>= await</a:t>
              </a:r>
              <a:r>
                <a:rPr kumimoji="0" lang="en-US" sz="800" b="0" i="0" u="none" strike="noStrike" kern="1200" cap="none" spc="0" normalizeH="0" baseline="0" noProof="0" dirty="0">
                  <a:ln>
                    <a:noFill/>
                  </a:ln>
                  <a:solidFill>
                    <a:schemeClr val="tx2"/>
                  </a:solidFill>
                  <a:effectLst/>
                  <a:uLnTx/>
                  <a:uFillTx/>
                  <a:latin typeface="Segoe UI"/>
                  <a:ea typeface="+mn-ea"/>
                  <a:cs typeface="+mn-cs"/>
                </a:rPr>
                <a:t> task;</a:t>
              </a:r>
            </a:p>
          </p:txBody>
        </p:sp>
        <p:sp>
          <p:nvSpPr>
            <p:cNvPr id="80" name="Oval 79"/>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1" name="Straight Connector 80"/>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9661359"/>
      </p:ext>
    </p:extLst>
  </p:cSld>
  <p:clrMapOvr>
    <a:masterClrMapping/>
  </p:clrMapOvr>
  <p:transition advClick="0" advTm="5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Rounded Corners 139"/>
          <p:cNvSpPr/>
          <p:nvPr/>
        </p:nvSpPr>
        <p:spPr bwMode="auto">
          <a:xfrm>
            <a:off x="1182711" y="3222108"/>
            <a:ext cx="9688160" cy="843560"/>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8" name="Rectangle 107"/>
          <p:cNvSpPr/>
          <p:nvPr/>
        </p:nvSpPr>
        <p:spPr bwMode="auto">
          <a:xfrm>
            <a:off x="9490120" y="3298648"/>
            <a:ext cx="14867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Rectangle 117"/>
          <p:cNvSpPr/>
          <p:nvPr/>
        </p:nvSpPr>
        <p:spPr bwMode="auto">
          <a:xfrm>
            <a:off x="5308497" y="3298648"/>
            <a:ext cx="16739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9" name="Rectangle 118"/>
          <p:cNvSpPr/>
          <p:nvPr/>
        </p:nvSpPr>
        <p:spPr bwMode="auto">
          <a:xfrm>
            <a:off x="7341740" y="3298649"/>
            <a:ext cx="197753"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23" name="Group 122"/>
          <p:cNvGrpSpPr/>
          <p:nvPr/>
        </p:nvGrpSpPr>
        <p:grpSpPr>
          <a:xfrm flipH="1">
            <a:off x="3224933" y="3161159"/>
            <a:ext cx="156520" cy="188391"/>
            <a:chOff x="5265245" y="1996829"/>
            <a:chExt cx="172626" cy="207776"/>
          </a:xfrm>
        </p:grpSpPr>
        <p:cxnSp>
          <p:nvCxnSpPr>
            <p:cNvPr id="124" name="Straight Connector 12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p:cNvGrpSpPr/>
          <p:nvPr/>
        </p:nvGrpSpPr>
        <p:grpSpPr>
          <a:xfrm flipH="1">
            <a:off x="4745734" y="3161159"/>
            <a:ext cx="156520" cy="188391"/>
            <a:chOff x="5265245" y="1996829"/>
            <a:chExt cx="172626" cy="207776"/>
          </a:xfrm>
        </p:grpSpPr>
        <p:cxnSp>
          <p:nvCxnSpPr>
            <p:cNvPr id="129" name="Straight Connector 128"/>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flipH="1">
            <a:off x="6439126" y="3161159"/>
            <a:ext cx="156520" cy="188391"/>
            <a:chOff x="5265245" y="1996829"/>
            <a:chExt cx="172626" cy="207776"/>
          </a:xfrm>
        </p:grpSpPr>
        <p:cxnSp>
          <p:nvCxnSpPr>
            <p:cNvPr id="132" name="Straight Connector 131"/>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p:cNvGrpSpPr/>
          <p:nvPr/>
        </p:nvGrpSpPr>
        <p:grpSpPr>
          <a:xfrm flipH="1">
            <a:off x="8239906" y="3161159"/>
            <a:ext cx="156520" cy="188391"/>
            <a:chOff x="5265245" y="1996829"/>
            <a:chExt cx="172626" cy="207776"/>
          </a:xfrm>
        </p:grpSpPr>
        <p:cxnSp>
          <p:nvCxnSpPr>
            <p:cNvPr id="135" name="Straight Connector 134"/>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flipH="1">
            <a:off x="9895675" y="3161159"/>
            <a:ext cx="156520" cy="188391"/>
            <a:chOff x="5265245" y="1996829"/>
            <a:chExt cx="172626" cy="207776"/>
          </a:xfrm>
        </p:grpSpPr>
        <p:cxnSp>
          <p:nvCxnSpPr>
            <p:cNvPr id="140" name="Straight Connector 13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rot="10800000" flipH="1">
            <a:off x="9909909" y="3949371"/>
            <a:ext cx="156520" cy="188391"/>
            <a:chOff x="5265245" y="1996829"/>
            <a:chExt cx="172626" cy="207776"/>
          </a:xfrm>
        </p:grpSpPr>
        <p:cxnSp>
          <p:nvCxnSpPr>
            <p:cNvPr id="143" name="Straight Connector 142"/>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rot="10800000" flipH="1">
            <a:off x="1835070" y="3949371"/>
            <a:ext cx="156520" cy="188391"/>
            <a:chOff x="5265245" y="1996829"/>
            <a:chExt cx="172626" cy="207776"/>
          </a:xfrm>
        </p:grpSpPr>
        <p:cxnSp>
          <p:nvCxnSpPr>
            <p:cNvPr id="72" name="Straight Connector 71"/>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flipH="1">
            <a:off x="1913330" y="3161159"/>
            <a:ext cx="156520" cy="188391"/>
            <a:chOff x="5265245" y="1996829"/>
            <a:chExt cx="172626" cy="207776"/>
          </a:xfrm>
        </p:grpSpPr>
        <p:cxnSp>
          <p:nvCxnSpPr>
            <p:cNvPr id="75" name="Straight Connector 74"/>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rot="10800000" flipH="1">
            <a:off x="5825186" y="3949371"/>
            <a:ext cx="156520" cy="188391"/>
            <a:chOff x="5265245" y="1996829"/>
            <a:chExt cx="172626" cy="207776"/>
          </a:xfrm>
        </p:grpSpPr>
        <p:cxnSp>
          <p:nvCxnSpPr>
            <p:cNvPr id="149" name="Straight Connector 148"/>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bwMode="auto">
          <a:xfrm>
            <a:off x="0" y="5313431"/>
            <a:ext cx="12192000" cy="1558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lvl="0" algn="ctr" defTabSz="932219">
              <a:spcBef>
                <a:spcPct val="0"/>
              </a:spcBef>
              <a:defRPr/>
            </a:pPr>
            <a:r>
              <a:rPr kumimoji="0" lang="en-US" sz="3200" b="0" i="0" u="none" strike="noStrike" kern="0" cap="none" spc="-101" normalizeH="0" baseline="0" noProof="0" dirty="0">
                <a:ln w="3175">
                  <a:noFill/>
                </a:ln>
                <a:solidFill>
                  <a:schemeClr val="bg1"/>
                </a:solidFill>
                <a:effectLst/>
                <a:uLnTx/>
                <a:uFillTx/>
                <a:latin typeface="Segoe UI Light" charset="0"/>
                <a:ea typeface="Segoe UI Light" charset="0"/>
                <a:cs typeface="Segoe UI Light" charset="0"/>
                <a:sym typeface="Wingdings" panose="05000000000000000000" pitchFamily="2" charset="2"/>
              </a:rPr>
              <a:t>Live code analysis </a:t>
            </a:r>
            <a:r>
              <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rPr>
              <a:t>– feedback </a:t>
            </a:r>
            <a:r>
              <a:rPr lang="en-US" sz="3200" kern="0" spc="-101" dirty="0" err="1">
                <a:ln w="3175">
                  <a:noFill/>
                </a:ln>
                <a:solidFill>
                  <a:schemeClr val="bg1"/>
                </a:solidFill>
                <a:latin typeface="Segoe UI Light" charset="0"/>
                <a:ea typeface="Segoe UI Light" charset="0"/>
                <a:cs typeface="Segoe UI Light" charset="0"/>
                <a:sym typeface="Wingdings" panose="05000000000000000000" pitchFamily="2" charset="2"/>
              </a:rPr>
              <a:t>inmediato</a:t>
            </a:r>
            <a:endParaRPr kumimoji="0" lang="en-US" sz="3200" b="0" i="0" u="none" strike="noStrike" kern="0" cap="none" spc="-101" normalizeH="0" baseline="0" noProof="0" dirty="0">
              <a:ln w="3175">
                <a:noFill/>
              </a:ln>
              <a:solidFill>
                <a:schemeClr val="bg1"/>
              </a:solidFill>
              <a:effectLst/>
              <a:uLnTx/>
              <a:uFillTx/>
              <a:latin typeface="Segoe UI Light" charset="0"/>
              <a:ea typeface="Segoe UI Light" charset="0"/>
              <a:cs typeface="Segoe UI Light" charset="0"/>
              <a:sym typeface="Wingdings" panose="05000000000000000000" pitchFamily="2" charset="2"/>
            </a:endParaRPr>
          </a:p>
        </p:txBody>
      </p:sp>
      <p:sp>
        <p:nvSpPr>
          <p:cNvPr id="92" name="Rectangle: Rounded Corners 86"/>
          <p:cNvSpPr/>
          <p:nvPr/>
        </p:nvSpPr>
        <p:spPr bwMode="auto">
          <a:xfrm>
            <a:off x="1183212" y="3219660"/>
            <a:ext cx="4613431" cy="843344"/>
          </a:xfrm>
          <a:prstGeom prst="roundRect">
            <a:avLst>
              <a:gd name="adj" fmla="val 9226"/>
            </a:avLst>
          </a:prstGeom>
          <a:solidFill>
            <a:srgbClr val="737373">
              <a:alpha val="50196"/>
            </a:srgbClr>
          </a:solidFill>
          <a:ln w="38100" cap="sq">
            <a:solidFill>
              <a:srgbClr val="6E6E6E"/>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19" name="Picture 218"/>
          <p:cNvPicPr>
            <a:picLocks noChangeAspect="1"/>
          </p:cNvPicPr>
          <p:nvPr/>
        </p:nvPicPr>
        <p:blipFill>
          <a:blip r:embed="rId3"/>
          <a:stretch>
            <a:fillRect/>
          </a:stretch>
        </p:blipFill>
        <p:spPr>
          <a:xfrm>
            <a:off x="3745175" y="2881850"/>
            <a:ext cx="670267" cy="670267"/>
          </a:xfrm>
          <a:prstGeom prst="rect">
            <a:avLst/>
          </a:prstGeom>
        </p:spPr>
      </p:pic>
      <p:grpSp>
        <p:nvGrpSpPr>
          <p:cNvPr id="249" name="Group 248"/>
          <p:cNvGrpSpPr/>
          <p:nvPr/>
        </p:nvGrpSpPr>
        <p:grpSpPr>
          <a:xfrm>
            <a:off x="1070610" y="2900877"/>
            <a:ext cx="464635" cy="608662"/>
            <a:chOff x="658700" y="2072551"/>
            <a:chExt cx="348476" cy="456497"/>
          </a:xfrm>
        </p:grpSpPr>
        <p:grpSp>
          <p:nvGrpSpPr>
            <p:cNvPr id="250" name="Group 126"/>
            <p:cNvGrpSpPr>
              <a:grpSpLocks noChangeAspect="1"/>
            </p:cNvGrpSpPr>
            <p:nvPr/>
          </p:nvGrpSpPr>
          <p:grpSpPr bwMode="auto">
            <a:xfrm>
              <a:off x="678448" y="2072551"/>
              <a:ext cx="316534" cy="456497"/>
              <a:chOff x="3859" y="2080"/>
              <a:chExt cx="147" cy="212"/>
            </a:xfrm>
          </p:grpSpPr>
          <p:sp>
            <p:nvSpPr>
              <p:cNvPr id="252"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53"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251" name="TextBox 250"/>
            <p:cNvSpPr txBox="1"/>
            <p:nvPr/>
          </p:nvSpPr>
          <p:spPr>
            <a:xfrm>
              <a:off x="658700" y="2234194"/>
              <a:ext cx="348476" cy="162881"/>
            </a:xfrm>
            <a:prstGeom prst="rect">
              <a:avLst/>
            </a:prstGeom>
            <a:noFill/>
            <a:ln>
              <a:noFill/>
            </a:ln>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0" cap="none" spc="-147" normalizeH="0" baseline="0" noProof="0">
                  <a:ln>
                    <a:noFill/>
                  </a:ln>
                  <a:solidFill>
                    <a:srgbClr val="5C2D91"/>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254" name="Group 253"/>
          <p:cNvGrpSpPr/>
          <p:nvPr/>
        </p:nvGrpSpPr>
        <p:grpSpPr>
          <a:xfrm>
            <a:off x="2316778" y="2890258"/>
            <a:ext cx="604447" cy="599518"/>
            <a:chOff x="4357147" y="2110013"/>
            <a:chExt cx="384810" cy="381672"/>
          </a:xfrm>
        </p:grpSpPr>
        <p:sp>
          <p:nvSpPr>
            <p:cNvPr id="255"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6"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7"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8"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88" name="Title 1"/>
          <p:cNvSpPr>
            <a:spLocks noGrp="1"/>
          </p:cNvSpPr>
          <p:nvPr>
            <p:ph type="title"/>
          </p:nvPr>
        </p:nvSpPr>
        <p:spPr/>
        <p:txBody>
          <a:bodyPr/>
          <a:lstStyle/>
          <a:p>
            <a:pPr lvl="0"/>
            <a:r>
              <a:rPr lang="en-US" dirty="0"/>
              <a:t>“</a:t>
            </a:r>
            <a:r>
              <a:rPr lang="en-US" dirty="0" err="1"/>
              <a:t>Desplazar</a:t>
            </a:r>
            <a:r>
              <a:rPr lang="en-US" dirty="0"/>
              <a:t> a la </a:t>
            </a:r>
            <a:r>
              <a:rPr lang="en-US" dirty="0" err="1"/>
              <a:t>izquierda</a:t>
            </a:r>
            <a:r>
              <a:rPr lang="en-US" dirty="0"/>
              <a:t>”</a:t>
            </a:r>
          </a:p>
        </p:txBody>
      </p:sp>
      <p:sp>
        <p:nvSpPr>
          <p:cNvPr id="89" name="TextBox 88"/>
          <p:cNvSpPr txBox="1"/>
          <p:nvPr/>
        </p:nvSpPr>
        <p:spPr>
          <a:xfrm>
            <a:off x="6524569" y="2247287"/>
            <a:ext cx="1699925"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Source control</a:t>
            </a:r>
          </a:p>
        </p:txBody>
      </p:sp>
      <p:sp>
        <p:nvSpPr>
          <p:cNvPr id="90" name="TextBox 89"/>
          <p:cNvSpPr txBox="1"/>
          <p:nvPr/>
        </p:nvSpPr>
        <p:spPr>
          <a:xfrm>
            <a:off x="9838299"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deployment</a:t>
            </a:r>
          </a:p>
        </p:txBody>
      </p:sp>
      <p:sp>
        <p:nvSpPr>
          <p:cNvPr id="91" name="TextBox 90"/>
          <p:cNvSpPr txBox="1"/>
          <p:nvPr/>
        </p:nvSpPr>
        <p:spPr>
          <a:xfrm>
            <a:off x="677333" y="2247288"/>
            <a:ext cx="1247322" cy="352077"/>
          </a:xfrm>
          <a:prstGeom prst="rect">
            <a:avLst/>
          </a:prstGeom>
        </p:spPr>
        <p:txBody>
          <a:bodyPr vert="horz" wrap="square" lIns="91403" tIns="91403" rIns="91403" bIns="91403" rtlCol="0" anchor="t">
            <a:noAutofit/>
          </a:bodyPr>
          <a:lstStyle/>
          <a:p>
            <a:pPr lvl="0" indent="-233266" algn="ctr" defTabSz="914437">
              <a:lnSpc>
                <a:spcPct val="90000"/>
              </a:lnSpc>
              <a:spcAft>
                <a:spcPts val="588"/>
              </a:spcAft>
              <a:defRPr/>
            </a:pPr>
            <a:r>
              <a:rPr lang="en-US" sz="1471" kern="0" dirty="0">
                <a:gradFill>
                  <a:gsLst>
                    <a:gs pos="2917">
                      <a:srgbClr val="505050"/>
                    </a:gs>
                    <a:gs pos="38000">
                      <a:srgbClr val="505050"/>
                    </a:gs>
                  </a:gsLst>
                  <a:lin ang="5400000" scaled="0"/>
                </a:gradFill>
                <a:cs typeface="Segoe UI Semibold" panose="020B0702040204020203" pitchFamily="34" charset="0"/>
              </a:rPr>
              <a:t>Desarrollo</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93" name="TextBox 92"/>
          <p:cNvSpPr txBox="1"/>
          <p:nvPr/>
        </p:nvSpPr>
        <p:spPr>
          <a:xfrm>
            <a:off x="3313346" y="2247287"/>
            <a:ext cx="1533925" cy="310436"/>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Unit testing</a:t>
            </a:r>
          </a:p>
        </p:txBody>
      </p:sp>
      <p:sp>
        <p:nvSpPr>
          <p:cNvPr id="95" name="TextBox 94"/>
          <p:cNvSpPr txBox="1"/>
          <p:nvPr/>
        </p:nvSpPr>
        <p:spPr>
          <a:xfrm>
            <a:off x="1997273" y="2247288"/>
            <a:ext cx="1243456"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Debugging</a:t>
            </a:r>
          </a:p>
        </p:txBody>
      </p:sp>
      <p:sp>
        <p:nvSpPr>
          <p:cNvPr id="96" name="TextBox 95"/>
          <p:cNvSpPr txBox="1"/>
          <p:nvPr/>
        </p:nvSpPr>
        <p:spPr>
          <a:xfrm>
            <a:off x="8149523"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integration</a:t>
            </a:r>
          </a:p>
        </p:txBody>
      </p:sp>
      <p:grpSp>
        <p:nvGrpSpPr>
          <p:cNvPr id="111" name="Group 40"/>
          <p:cNvGrpSpPr/>
          <p:nvPr/>
        </p:nvGrpSpPr>
        <p:grpSpPr>
          <a:xfrm>
            <a:off x="7060783" y="2918584"/>
            <a:ext cx="627497" cy="627495"/>
            <a:chOff x="2258967" y="3252870"/>
            <a:chExt cx="640080" cy="640080"/>
          </a:xfrm>
        </p:grpSpPr>
        <p:sp>
          <p:nvSpPr>
            <p:cNvPr id="112"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3"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4"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5"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7"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18" name="Picture 217"/>
          <p:cNvPicPr>
            <a:picLocks noChangeAspect="1"/>
          </p:cNvPicPr>
          <p:nvPr/>
        </p:nvPicPr>
        <p:blipFill>
          <a:blip r:embed="rId4"/>
          <a:stretch>
            <a:fillRect/>
          </a:stretch>
        </p:blipFill>
        <p:spPr>
          <a:xfrm>
            <a:off x="10350690" y="2975183"/>
            <a:ext cx="972527" cy="532582"/>
          </a:xfrm>
          <a:prstGeom prst="rect">
            <a:avLst/>
          </a:prstGeom>
        </p:spPr>
      </p:pic>
      <p:grpSp>
        <p:nvGrpSpPr>
          <p:cNvPr id="224" name="Group 223"/>
          <p:cNvGrpSpPr>
            <a:grpSpLocks noChangeAspect="1"/>
          </p:cNvGrpSpPr>
          <p:nvPr/>
        </p:nvGrpSpPr>
        <p:grpSpPr>
          <a:xfrm>
            <a:off x="8834429" y="2891900"/>
            <a:ext cx="627497" cy="585611"/>
            <a:chOff x="9963150" y="3142059"/>
            <a:chExt cx="450054" cy="420013"/>
          </a:xfrm>
        </p:grpSpPr>
        <p:cxnSp>
          <p:nvCxnSpPr>
            <p:cNvPr id="225" name="Straight Connector 224"/>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834161" y="3156619"/>
            <a:ext cx="3070198" cy="976603"/>
            <a:chOff x="1834161" y="3156619"/>
            <a:chExt cx="3070198" cy="976603"/>
          </a:xfrm>
        </p:grpSpPr>
        <p:grpSp>
          <p:nvGrpSpPr>
            <p:cNvPr id="77" name="Group 76"/>
            <p:cNvGrpSpPr/>
            <p:nvPr/>
          </p:nvGrpSpPr>
          <p:grpSpPr>
            <a:xfrm rot="10800000" flipH="1">
              <a:off x="1834161" y="3944831"/>
              <a:ext cx="156520" cy="188391"/>
              <a:chOff x="5265245" y="1996829"/>
              <a:chExt cx="172626" cy="207776"/>
            </a:xfrm>
          </p:grpSpPr>
          <p:cxnSp>
            <p:nvCxnSpPr>
              <p:cNvPr id="78" name="Straight Connector 77"/>
              <p:cNvCxnSpPr/>
              <p:nvPr/>
            </p:nvCxnSpPr>
            <p:spPr>
              <a:xfrm rot="18900000" flipH="1">
                <a:off x="5265245" y="1996829"/>
                <a:ext cx="172626" cy="0"/>
              </a:xfrm>
              <a:prstGeom prst="line">
                <a:avLst/>
              </a:prstGeom>
              <a:ln w="38100" cap="sq">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2700000">
                <a:off x="5265245" y="2118292"/>
                <a:ext cx="172626" cy="0"/>
              </a:xfrm>
              <a:prstGeom prst="line">
                <a:avLst/>
              </a:prstGeom>
              <a:ln w="38100" cap="sq">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flipH="1">
              <a:off x="1912421" y="3156619"/>
              <a:ext cx="156520" cy="188391"/>
              <a:chOff x="5265245" y="1996829"/>
              <a:chExt cx="172626" cy="207776"/>
            </a:xfrm>
          </p:grpSpPr>
          <p:cxnSp>
            <p:nvCxnSpPr>
              <p:cNvPr id="81" name="Straight Connector 80"/>
              <p:cNvCxnSpPr/>
              <p:nvPr/>
            </p:nvCxnSpPr>
            <p:spPr>
              <a:xfrm rot="18900000" flipH="1">
                <a:off x="5265245" y="1996829"/>
                <a:ext cx="172626" cy="0"/>
              </a:xfrm>
              <a:prstGeom prst="line">
                <a:avLst/>
              </a:prstGeom>
              <a:ln w="38100" cap="sq">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2700000">
                <a:off x="5265245" y="2118292"/>
                <a:ext cx="172626" cy="0"/>
              </a:xfrm>
              <a:prstGeom prst="line">
                <a:avLst/>
              </a:prstGeom>
              <a:ln w="38100" cap="sq">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flipH="1">
              <a:off x="3227038" y="3163262"/>
              <a:ext cx="156520" cy="188391"/>
              <a:chOff x="5265245" y="1996829"/>
              <a:chExt cx="172626" cy="207776"/>
            </a:xfrm>
          </p:grpSpPr>
          <p:cxnSp>
            <p:nvCxnSpPr>
              <p:cNvPr id="84" name="Straight Connector 83"/>
              <p:cNvCxnSpPr/>
              <p:nvPr/>
            </p:nvCxnSpPr>
            <p:spPr>
              <a:xfrm rot="18900000" flipH="1">
                <a:off x="5265245" y="1996829"/>
                <a:ext cx="172626" cy="0"/>
              </a:xfrm>
              <a:prstGeom prst="line">
                <a:avLst/>
              </a:prstGeom>
              <a:ln w="38100" cap="sq">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2700000">
                <a:off x="5265245" y="2118292"/>
                <a:ext cx="172626" cy="0"/>
              </a:xfrm>
              <a:prstGeom prst="line">
                <a:avLst/>
              </a:prstGeom>
              <a:ln w="38100" cap="sq">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flipH="1">
              <a:off x="4747839" y="3163262"/>
              <a:ext cx="156520" cy="188391"/>
              <a:chOff x="5265245" y="1996829"/>
              <a:chExt cx="172626" cy="207776"/>
            </a:xfrm>
          </p:grpSpPr>
          <p:cxnSp>
            <p:nvCxnSpPr>
              <p:cNvPr id="87" name="Straight Connector 86"/>
              <p:cNvCxnSpPr/>
              <p:nvPr/>
            </p:nvCxnSpPr>
            <p:spPr>
              <a:xfrm rot="18900000" flipH="1">
                <a:off x="5265245" y="1996829"/>
                <a:ext cx="172626" cy="0"/>
              </a:xfrm>
              <a:prstGeom prst="line">
                <a:avLst/>
              </a:prstGeom>
              <a:ln w="38100" cap="sq">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2700000">
                <a:off x="5265245" y="2118292"/>
                <a:ext cx="172626" cy="0"/>
              </a:xfrm>
              <a:prstGeom prst="line">
                <a:avLst/>
              </a:prstGeom>
              <a:ln w="38100" cap="sq">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TextBox 97"/>
          <p:cNvSpPr txBox="1"/>
          <p:nvPr/>
        </p:nvSpPr>
        <p:spPr>
          <a:xfrm>
            <a:off x="4964809" y="2247288"/>
            <a:ext cx="1398764"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Code </a:t>
            </a:r>
            <a:r>
              <a:rPr lang="en-US" sz="1471" kern="0" dirty="0">
                <a:gradFill>
                  <a:gsLst>
                    <a:gs pos="2917">
                      <a:srgbClr val="505050"/>
                    </a:gs>
                    <a:gs pos="38000">
                      <a:srgbClr val="505050"/>
                    </a:gs>
                  </a:gsLst>
                  <a:lin ang="5400000" scaled="0"/>
                </a:gradFill>
                <a:latin typeface="Segoe UI"/>
                <a:cs typeface="Segoe UI Semibold" panose="020B0702040204020203" pitchFamily="34" charset="0"/>
              </a:rPr>
              <a:t>analysis</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grpSp>
        <p:nvGrpSpPr>
          <p:cNvPr id="99" name="Group 98"/>
          <p:cNvGrpSpPr/>
          <p:nvPr/>
        </p:nvGrpSpPr>
        <p:grpSpPr>
          <a:xfrm>
            <a:off x="5235211" y="2866634"/>
            <a:ext cx="925301" cy="564604"/>
            <a:chOff x="5125792" y="4135396"/>
            <a:chExt cx="925301" cy="564604"/>
          </a:xfrm>
        </p:grpSpPr>
        <p:sp>
          <p:nvSpPr>
            <p:cNvPr id="100" name="Rectangle 99"/>
            <p:cNvSpPr/>
            <p:nvPr/>
          </p:nvSpPr>
          <p:spPr>
            <a:xfrm>
              <a:off x="5125792" y="4135396"/>
              <a:ext cx="925301" cy="553998"/>
            </a:xfrm>
            <a:prstGeom prst="rect">
              <a:avLst/>
            </a:prstGeom>
            <a:noFill/>
          </p:spPr>
          <p:txBody>
            <a:bodyPr wrap="square" lIns="0" r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public </a:t>
              </a:r>
              <a:r>
                <a:rPr kumimoji="0" lang="en-US" sz="1200" b="0" i="0" u="none" strike="noStrike" kern="1200" cap="none" spc="0" normalizeH="0" baseline="0" noProof="0" dirty="0" err="1">
                  <a:ln>
                    <a:noFill/>
                  </a:ln>
                  <a:solidFill>
                    <a:schemeClr val="tx2"/>
                  </a:solidFill>
                  <a:effectLst/>
                  <a:uLnTx/>
                  <a:uFillTx/>
                  <a:latin typeface="Segoe UI"/>
                  <a:ea typeface="+mn-ea"/>
                  <a:cs typeface="+mn-cs"/>
                </a:rPr>
                <a:t>async</a:t>
              </a:r>
              <a:r>
                <a:rPr kumimoji="0" lang="en-US" sz="800" b="0" i="0" u="none" strike="noStrike" kern="1200" cap="none" spc="0" normalizeH="0" baseline="0" noProof="0" dirty="0">
                  <a:ln>
                    <a:noFill/>
                  </a:ln>
                  <a:solidFill>
                    <a:schemeClr val="tx2"/>
                  </a:solidFill>
                  <a:effectLst/>
                  <a:uLnTx/>
                  <a:uFillTx/>
                  <a:latin typeface="Segoe UI"/>
                  <a:ea typeface="+mn-ea"/>
                  <a:cs typeface="+mn-cs"/>
                </a:rPr>
                <a:t> Task&lt;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 x </a:t>
              </a:r>
              <a:r>
                <a:rPr kumimoji="0" lang="en-US" sz="1000" b="0" i="0" u="none" strike="noStrike" kern="1200" cap="none" spc="0" normalizeH="0" baseline="0" noProof="0" dirty="0">
                  <a:ln>
                    <a:noFill/>
                  </a:ln>
                  <a:solidFill>
                    <a:schemeClr val="tx2"/>
                  </a:solidFill>
                  <a:effectLst/>
                  <a:uLnTx/>
                  <a:uFillTx/>
                  <a:latin typeface="Segoe UI"/>
                  <a:ea typeface="+mn-ea"/>
                  <a:cs typeface="+mn-cs"/>
                </a:rPr>
                <a:t>= await</a:t>
              </a:r>
              <a:r>
                <a:rPr kumimoji="0" lang="en-US" sz="800" b="0" i="0" u="none" strike="noStrike" kern="1200" cap="none" spc="0" normalizeH="0" baseline="0" noProof="0" dirty="0">
                  <a:ln>
                    <a:noFill/>
                  </a:ln>
                  <a:solidFill>
                    <a:schemeClr val="tx2"/>
                  </a:solidFill>
                  <a:effectLst/>
                  <a:uLnTx/>
                  <a:uFillTx/>
                  <a:latin typeface="Segoe UI"/>
                  <a:ea typeface="+mn-ea"/>
                  <a:cs typeface="+mn-cs"/>
                </a:rPr>
                <a:t> task;</a:t>
              </a:r>
            </a:p>
          </p:txBody>
        </p:sp>
        <p:sp>
          <p:nvSpPr>
            <p:cNvPr id="101" name="Oval 100"/>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2" name="Straight Connector 101"/>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84598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544080" y="3877588"/>
            <a:ext cx="9179003" cy="1874872"/>
          </a:xfrm>
        </p:spPr>
        <p:txBody>
          <a:bodyPr/>
          <a:lstStyle/>
          <a:p>
            <a:r>
              <a:rPr lang="en-US" sz="2800" kern="0" spc="-101" dirty="0">
                <a:ln w="3175">
                  <a:noFill/>
                </a:ln>
                <a:latin typeface="Segoe UI Light" charset="0"/>
                <a:ea typeface="Segoe UI Light" charset="0"/>
                <a:cs typeface="Segoe UI Light" charset="0"/>
                <a:sym typeface="Wingdings" panose="05000000000000000000" pitchFamily="2" charset="2"/>
              </a:rPr>
              <a:t>Edit and continue</a:t>
            </a:r>
            <a:br>
              <a:rPr lang="en-US" sz="2800" kern="0" spc="-101" dirty="0">
                <a:ln w="3175">
                  <a:noFill/>
                </a:ln>
                <a:latin typeface="Segoe UI Light" charset="0"/>
                <a:ea typeface="Segoe UI Light" charset="0"/>
                <a:cs typeface="Segoe UI Light" charset="0"/>
                <a:sym typeface="Wingdings" panose="05000000000000000000" pitchFamily="2" charset="2"/>
              </a:rPr>
            </a:br>
            <a:r>
              <a:rPr lang="en-US" sz="2800" kern="0" spc="-101" dirty="0">
                <a:ln w="3175">
                  <a:noFill/>
                </a:ln>
                <a:latin typeface="Segoe UI Light" charset="0"/>
                <a:ea typeface="Segoe UI Light" charset="0"/>
                <a:cs typeface="Segoe UI Light" charset="0"/>
                <a:sym typeface="Wingdings" panose="05000000000000000000" pitchFamily="2" charset="2"/>
              </a:rPr>
              <a:t>Live unit testing</a:t>
            </a:r>
            <a:br>
              <a:rPr lang="en-US" sz="2800" kern="0" spc="-101" dirty="0">
                <a:ln w="3175">
                  <a:noFill/>
                </a:ln>
                <a:latin typeface="Segoe UI Light" charset="0"/>
                <a:ea typeface="Segoe UI Light" charset="0"/>
                <a:cs typeface="Segoe UI Light" charset="0"/>
                <a:sym typeface="Wingdings" panose="05000000000000000000" pitchFamily="2" charset="2"/>
              </a:rPr>
            </a:br>
            <a:r>
              <a:rPr lang="en-US" sz="2800" kern="0" spc="-101" dirty="0">
                <a:ln w="3175">
                  <a:noFill/>
                </a:ln>
                <a:latin typeface="Segoe UI Light" charset="0"/>
                <a:ea typeface="Segoe UI Light" charset="0"/>
                <a:cs typeface="Segoe UI Light" charset="0"/>
                <a:sym typeface="Wingdings" panose="05000000000000000000" pitchFamily="2" charset="2"/>
              </a:rPr>
              <a:t>Live code analysis</a:t>
            </a:r>
            <a:br>
              <a:rPr lang="en-US" sz="2800" kern="0" spc="-101" dirty="0">
                <a:ln w="3175">
                  <a:noFill/>
                </a:ln>
                <a:latin typeface="Segoe UI Light" charset="0"/>
                <a:ea typeface="Segoe UI Light" charset="0"/>
                <a:cs typeface="Segoe UI Light" charset="0"/>
                <a:sym typeface="Wingdings" panose="05000000000000000000" pitchFamily="2" charset="2"/>
              </a:rPr>
            </a:br>
            <a:endParaRPr lang="en-US" dirty="0"/>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22408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Visual Studio 2017:</a:t>
            </a:r>
            <a:br>
              <a:rPr lang="de-DE"/>
            </a:br>
            <a:r>
              <a:rPr lang="de-DE"/>
              <a:t>Cloud</a:t>
            </a:r>
            <a:endParaRPr lang="en-US" dirty="0"/>
          </a:p>
        </p:txBody>
      </p:sp>
      <p:pic>
        <p:nvPicPr>
          <p:cNvPr id="5" name="Picture 4"/>
          <p:cNvPicPr>
            <a:picLocks/>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55000"/>
                    </a14:imgEffect>
                  </a14:imgLayer>
                </a14:imgProps>
              </a:ext>
              <a:ext uri="{28A0092B-C50C-407E-A947-70E740481C1C}">
                <a14:useLocalDpi xmlns:a14="http://schemas.microsoft.com/office/drawing/2010/main"/>
              </a:ext>
            </a:extLst>
          </a:blip>
          <a:srcRect/>
          <a:stretch/>
        </p:blipFill>
        <p:spPr>
          <a:xfrm>
            <a:off x="6085975" y="0"/>
            <a:ext cx="6106026" cy="6858000"/>
          </a:xfrm>
          <a:prstGeom prst="parallelogram">
            <a:avLst>
              <a:gd name="adj" fmla="val 40186"/>
            </a:avLst>
          </a:prstGeom>
          <a:solidFill>
            <a:schemeClr val="accent1"/>
          </a:solidFill>
        </p:spPr>
      </p:pic>
      <p:sp>
        <p:nvSpPr>
          <p:cNvPr id="6" name="TextBox 5"/>
          <p:cNvSpPr txBox="1"/>
          <p:nvPr/>
        </p:nvSpPr>
        <p:spPr>
          <a:xfrm>
            <a:off x="269240" y="4310663"/>
            <a:ext cx="4801524" cy="1403461"/>
          </a:xfrm>
          <a:prstGeom prst="rect">
            <a:avLst/>
          </a:prstGeom>
          <a:noFill/>
        </p:spPr>
        <p:txBody>
          <a:bodyPr wrap="square" lIns="182880" tIns="146304" rIns="182880" bIns="146304" rtlCol="0">
            <a:spAutoFit/>
          </a:bodyPr>
          <a:lstStyle/>
          <a:p>
            <a:pPr lvl="0">
              <a:spcAft>
                <a:spcPts val="600"/>
              </a:spcAft>
            </a:pPr>
            <a:r>
              <a:rPr lang="en-US" sz="3600" b="1" kern="0" cap="all" dirty="0">
                <a:solidFill>
                  <a:schemeClr val="tx2"/>
                </a:solidFill>
                <a:ea typeface="Segoe UI" pitchFamily="34" charset="0"/>
                <a:cs typeface="Segoe UI Semilight" panose="020B0402040204020203" pitchFamily="34" charset="0"/>
              </a:rPr>
              <a:t>CONTAINERS</a:t>
            </a:r>
            <a:br>
              <a:rPr lang="en-US" sz="3600" kern="0" cap="all" dirty="0">
                <a:solidFill>
                  <a:schemeClr val="tx2"/>
                </a:solidFill>
                <a:latin typeface="Segoe UI Semilight" panose="020B0402040204020203" pitchFamily="34" charset="0"/>
                <a:ea typeface="Segoe UI" pitchFamily="34" charset="0"/>
                <a:cs typeface="Segoe UI Semilight" panose="020B0402040204020203" pitchFamily="34" charset="0"/>
              </a:rPr>
            </a:br>
            <a:r>
              <a:rPr lang="en-US" sz="3600" kern="0" cap="all" dirty="0">
                <a:latin typeface="Segoe UI Semilight" panose="020B0402040204020203" pitchFamily="34" charset="0"/>
                <a:ea typeface="Segoe UI" pitchFamily="34" charset="0"/>
                <a:cs typeface="Segoe UI Semilight" panose="020B0402040204020203" pitchFamily="34" charset="0"/>
              </a:rPr>
              <a:t>MÁS FÁCIL</a:t>
            </a:r>
          </a:p>
        </p:txBody>
      </p:sp>
      <p:sp>
        <p:nvSpPr>
          <p:cNvPr id="8" name="TextBox 7"/>
          <p:cNvSpPr txBox="1"/>
          <p:nvPr/>
        </p:nvSpPr>
        <p:spPr>
          <a:xfrm>
            <a:off x="269240" y="2648518"/>
            <a:ext cx="4801524" cy="1403461"/>
          </a:xfrm>
          <a:prstGeom prst="rect">
            <a:avLst/>
          </a:prstGeom>
          <a:noFill/>
        </p:spPr>
        <p:txBody>
          <a:bodyPr wrap="square" lIns="182880" tIns="146304" rIns="182880" bIns="146304" rtlCol="0">
            <a:spAutoFit/>
          </a:bodyPr>
          <a:lstStyle/>
          <a:p>
            <a:pPr lvl="0">
              <a:spcAft>
                <a:spcPts val="600"/>
              </a:spcAft>
            </a:pPr>
            <a:r>
              <a:rPr lang="en-US" sz="3600" b="1" kern="0" cap="all" dirty="0">
                <a:solidFill>
                  <a:schemeClr val="tx2"/>
                </a:solidFill>
                <a:ea typeface="Segoe UI" pitchFamily="34" charset="0"/>
                <a:cs typeface="Segoe UI Semilight" panose="020B0402040204020203" pitchFamily="34" charset="0"/>
              </a:rPr>
              <a:t>.NET CORE</a:t>
            </a:r>
            <a:br>
              <a:rPr lang="en-US" sz="3600" b="1" kern="0" cap="all" dirty="0">
                <a:solidFill>
                  <a:schemeClr val="tx2"/>
                </a:solidFill>
                <a:ea typeface="Segoe UI" pitchFamily="34" charset="0"/>
                <a:cs typeface="Segoe UI Semilight" panose="020B0402040204020203" pitchFamily="34" charset="0"/>
              </a:rPr>
            </a:br>
            <a:r>
              <a:rPr lang="en-US" sz="3600" kern="0" cap="all" dirty="0">
                <a:latin typeface="Segoe UI Semilight" panose="020B0402040204020203" pitchFamily="34" charset="0"/>
                <a:ea typeface="Segoe UI" pitchFamily="34" charset="0"/>
                <a:cs typeface="Segoe UI Semilight" panose="020B0402040204020203" pitchFamily="34" charset="0"/>
              </a:rPr>
              <a:t>CLOUD</a:t>
            </a:r>
          </a:p>
        </p:txBody>
      </p:sp>
    </p:spTree>
    <p:extLst>
      <p:ext uri="{BB962C8B-B14F-4D97-AF65-F5344CB8AC3E}">
        <p14:creationId xmlns:p14="http://schemas.microsoft.com/office/powerpoint/2010/main" val="160800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14"/>
          <p:cNvSpPr/>
          <p:nvPr/>
        </p:nvSpPr>
        <p:spPr bwMode="auto">
          <a:xfrm>
            <a:off x="269240" y="4950545"/>
            <a:ext cx="8929844" cy="687435"/>
          </a:xfrm>
          <a:prstGeom prst="rect">
            <a:avLst/>
          </a:prstGeom>
        </p:spPr>
        <p:txBody>
          <a:bodyPr vert="horz" wrap="square" lIns="146304" tIns="91440" rIns="146304" bIns="91440" rtlCol="0" anchor="t">
            <a:noAutofit/>
          </a:bodyPr>
          <a:lstStyle/>
          <a:p>
            <a:pPr defTabSz="914367">
              <a:lnSpc>
                <a:spcPct val="90000"/>
              </a:lnSpc>
              <a:spcBef>
                <a:spcPct val="0"/>
              </a:spcBef>
            </a:pPr>
            <a:r>
              <a:rPr lang="en-US" sz="4400" spc="-100" dirty="0" err="1">
                <a:ln w="3175">
                  <a:noFill/>
                </a:ln>
                <a:gradFill>
                  <a:gsLst>
                    <a:gs pos="1250">
                      <a:schemeClr val="tx1"/>
                    </a:gs>
                    <a:gs pos="100000">
                      <a:schemeClr val="tx1"/>
                    </a:gs>
                  </a:gsLst>
                  <a:lin ang="5400000" scaled="0"/>
                </a:gradFill>
                <a:latin typeface="+mj-lt"/>
                <a:cs typeface="Segoe UI" pitchFamily="34" charset="0"/>
              </a:rPr>
              <a:t>Infraestructura</a:t>
            </a:r>
            <a:endParaRPr lang="en-US" sz="4400" spc="-100" dirty="0">
              <a:ln w="3175">
                <a:noFill/>
              </a:ln>
              <a:gradFill>
                <a:gsLst>
                  <a:gs pos="1250">
                    <a:schemeClr val="tx1"/>
                  </a:gs>
                  <a:gs pos="100000">
                    <a:schemeClr val="tx1"/>
                  </a:gs>
                </a:gsLst>
                <a:lin ang="5400000" scaled="0"/>
              </a:gradFill>
              <a:latin typeface="+mj-lt"/>
              <a:cs typeface="Segoe UI" pitchFamily="34" charset="0"/>
            </a:endParaRPr>
          </a:p>
        </p:txBody>
      </p:sp>
      <p:sp>
        <p:nvSpPr>
          <p:cNvPr id="44" name="Rectangle 15"/>
          <p:cNvSpPr/>
          <p:nvPr/>
        </p:nvSpPr>
        <p:spPr bwMode="auto">
          <a:xfrm>
            <a:off x="258415" y="5731448"/>
            <a:ext cx="8468141" cy="6726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800" kern="0" dirty="0">
                <a:gradFill>
                  <a:gsLst>
                    <a:gs pos="1250">
                      <a:schemeClr val="tx1"/>
                    </a:gs>
                    <a:gs pos="100000">
                      <a:schemeClr val="tx1"/>
                    </a:gs>
                  </a:gsLst>
                  <a:lin ang="5400000" scaled="0"/>
                </a:gradFill>
                <a:latin typeface="Segoe UI Light" charset="0"/>
                <a:ea typeface="Segoe UI Light" charset="0"/>
                <a:cs typeface="Segoe UI Light" charset="0"/>
              </a:rPr>
              <a:t>Compute   Storage   Networking   Security</a:t>
            </a:r>
          </a:p>
        </p:txBody>
      </p:sp>
      <p:sp>
        <p:nvSpPr>
          <p:cNvPr id="17" name="Title 16"/>
          <p:cNvSpPr>
            <a:spLocks noGrp="1"/>
          </p:cNvSpPr>
          <p:nvPr>
            <p:ph type="title"/>
          </p:nvPr>
        </p:nvSpPr>
        <p:spPr/>
        <p:txBody>
          <a:bodyPr/>
          <a:lstStyle/>
          <a:p>
            <a:r>
              <a:rPr lang="en-US" dirty="0"/>
              <a:t>Microsoft Azure</a:t>
            </a:r>
          </a:p>
        </p:txBody>
      </p:sp>
      <p:sp>
        <p:nvSpPr>
          <p:cNvPr id="9" name="Text Placeholder 8"/>
          <p:cNvSpPr>
            <a:spLocks noGrp="1"/>
          </p:cNvSpPr>
          <p:nvPr>
            <p:ph type="body" sz="quarter" idx="10"/>
          </p:nvPr>
        </p:nvSpPr>
        <p:spPr>
          <a:xfrm>
            <a:off x="269241" y="2337039"/>
            <a:ext cx="5378548" cy="2384242"/>
          </a:xfrm>
        </p:spPr>
        <p:txBody>
          <a:bodyPr vert="horz" wrap="square" lIns="146304" tIns="91440" rIns="146304" bIns="91440" rtlCol="0">
            <a:spAutoFit/>
          </a:bodyPr>
          <a:lstStyle/>
          <a:p>
            <a:r>
              <a:rPr lang="en-US" dirty="0"/>
              <a:t>Web + Mobile</a:t>
            </a:r>
          </a:p>
          <a:p>
            <a:r>
              <a:rPr lang="en-US" dirty="0"/>
              <a:t>Internet of Things</a:t>
            </a:r>
          </a:p>
          <a:p>
            <a:r>
              <a:rPr lang="en-US" dirty="0" err="1"/>
              <a:t>Microservices</a:t>
            </a:r>
            <a:endParaRPr lang="en-US" dirty="0"/>
          </a:p>
          <a:p>
            <a:r>
              <a:rPr lang="en-US" dirty="0"/>
              <a:t>Data + Analytics</a:t>
            </a:r>
          </a:p>
        </p:txBody>
      </p:sp>
      <p:sp>
        <p:nvSpPr>
          <p:cNvPr id="10" name="Text Placeholder 9"/>
          <p:cNvSpPr>
            <a:spLocks noGrp="1"/>
          </p:cNvSpPr>
          <p:nvPr>
            <p:ph type="body" sz="quarter" idx="11"/>
          </p:nvPr>
        </p:nvSpPr>
        <p:spPr>
          <a:xfrm>
            <a:off x="4248486" y="2337039"/>
            <a:ext cx="5378548" cy="1877004"/>
          </a:xfrm>
        </p:spPr>
        <p:txBody>
          <a:bodyPr/>
          <a:lstStyle/>
          <a:p>
            <a:pPr lvl="0"/>
            <a:r>
              <a:rPr lang="en-US"/>
              <a:t>Identity Management</a:t>
            </a:r>
          </a:p>
          <a:p>
            <a:pPr lvl="0"/>
            <a:r>
              <a:rPr lang="en-US" dirty="0"/>
              <a:t>Media Streaming</a:t>
            </a:r>
          </a:p>
          <a:p>
            <a:pPr lvl="0"/>
            <a:r>
              <a:rPr lang="en-US" dirty="0"/>
              <a:t>High Performance Compute</a:t>
            </a:r>
          </a:p>
          <a:p>
            <a:pPr lvl="0"/>
            <a:r>
              <a:rPr lang="en-US" dirty="0"/>
              <a:t>Cognitive Services</a:t>
            </a:r>
          </a:p>
        </p:txBody>
      </p:sp>
      <p:pic>
        <p:nvPicPr>
          <p:cNvPr id="8" name="Picture 7"/>
          <p:cNvPicPr>
            <a:picLocks/>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55000"/>
                    </a14:imgEffect>
                  </a14:imgLayer>
                </a14:imgProps>
              </a:ext>
              <a:ext uri="{28A0092B-C50C-407E-A947-70E740481C1C}">
                <a14:useLocalDpi xmlns:a14="http://schemas.microsoft.com/office/drawing/2010/main"/>
              </a:ext>
            </a:extLst>
          </a:blip>
          <a:srcRect/>
          <a:stretch/>
        </p:blipFill>
        <p:spPr>
          <a:xfrm>
            <a:off x="8554854" y="0"/>
            <a:ext cx="6106026" cy="6858000"/>
          </a:xfrm>
          <a:prstGeom prst="parallelogram">
            <a:avLst>
              <a:gd name="adj" fmla="val 40186"/>
            </a:avLst>
          </a:prstGeom>
          <a:solidFill>
            <a:schemeClr val="accent1"/>
          </a:solidFill>
        </p:spPr>
      </p:pic>
      <p:sp>
        <p:nvSpPr>
          <p:cNvPr id="4" name="TextBox 3"/>
          <p:cNvSpPr txBox="1"/>
          <p:nvPr/>
        </p:nvSpPr>
        <p:spPr>
          <a:xfrm>
            <a:off x="10067354" y="3639190"/>
            <a:ext cx="1799210"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chemeClr val="bg1"/>
                </a:solidFill>
                <a:latin typeface="Segoe UI Light" charset="0"/>
                <a:ea typeface="Segoe UI Light" charset="0"/>
                <a:cs typeface="Segoe UI Light" charset="0"/>
              </a:rPr>
              <a:t>Hybrid</a:t>
            </a:r>
            <a:endParaRPr lang="en-US" sz="6000" dirty="0" err="1">
              <a:solidFill>
                <a:schemeClr val="bg1"/>
              </a:solidFill>
              <a:latin typeface="Segoe UI Light" charset="0"/>
              <a:ea typeface="Segoe UI Light" charset="0"/>
              <a:cs typeface="Segoe UI Light" charset="0"/>
            </a:endParaRPr>
          </a:p>
        </p:txBody>
      </p:sp>
      <p:sp>
        <p:nvSpPr>
          <p:cNvPr id="13" name="Rectangle 14"/>
          <p:cNvSpPr/>
          <p:nvPr/>
        </p:nvSpPr>
        <p:spPr bwMode="auto">
          <a:xfrm>
            <a:off x="269240" y="1487498"/>
            <a:ext cx="8929844" cy="687435"/>
          </a:xfrm>
          <a:prstGeom prst="rect">
            <a:avLst/>
          </a:prstGeom>
        </p:spPr>
        <p:txBody>
          <a:bodyPr vert="horz" wrap="square" lIns="146304" tIns="91440" rIns="146304" bIns="91440" rtlCol="0" anchor="t">
            <a:noAutofit/>
          </a:bodyPr>
          <a:lstStyle/>
          <a:p>
            <a:pPr defTabSz="914367">
              <a:lnSpc>
                <a:spcPct val="90000"/>
              </a:lnSpc>
              <a:spcBef>
                <a:spcPct val="0"/>
              </a:spcBef>
            </a:pPr>
            <a:r>
              <a:rPr lang="en-US" sz="4400" spc="-100" dirty="0" err="1">
                <a:ln w="3175">
                  <a:noFill/>
                </a:ln>
                <a:gradFill>
                  <a:gsLst>
                    <a:gs pos="1250">
                      <a:schemeClr val="tx1"/>
                    </a:gs>
                    <a:gs pos="100000">
                      <a:schemeClr val="tx1"/>
                    </a:gs>
                  </a:gsLst>
                  <a:lin ang="5400000" scaled="0"/>
                </a:gradFill>
                <a:latin typeface="+mj-lt"/>
                <a:cs typeface="Segoe UI" pitchFamily="34" charset="0"/>
              </a:rPr>
              <a:t>Servicios</a:t>
            </a:r>
            <a:r>
              <a:rPr lang="en-US" sz="4400" spc="-100" dirty="0">
                <a:ln w="3175">
                  <a:noFill/>
                </a:ln>
                <a:gradFill>
                  <a:gsLst>
                    <a:gs pos="1250">
                      <a:schemeClr val="tx1"/>
                    </a:gs>
                    <a:gs pos="100000">
                      <a:schemeClr val="tx1"/>
                    </a:gs>
                  </a:gsLst>
                  <a:lin ang="5400000" scaled="0"/>
                </a:gradFill>
                <a:latin typeface="+mj-lt"/>
                <a:cs typeface="Segoe UI" pitchFamily="34" charset="0"/>
              </a:rPr>
              <a:t> de </a:t>
            </a:r>
            <a:r>
              <a:rPr lang="en-US" sz="4400" spc="-100" dirty="0" err="1">
                <a:ln w="3175">
                  <a:noFill/>
                </a:ln>
                <a:gradFill>
                  <a:gsLst>
                    <a:gs pos="1250">
                      <a:schemeClr val="tx1"/>
                    </a:gs>
                    <a:gs pos="100000">
                      <a:schemeClr val="tx1"/>
                    </a:gs>
                  </a:gsLst>
                  <a:lin ang="5400000" scaled="0"/>
                </a:gradFill>
                <a:latin typeface="+mj-lt"/>
                <a:cs typeface="Segoe UI" pitchFamily="34" charset="0"/>
              </a:rPr>
              <a:t>plataforma</a:t>
            </a:r>
            <a:endParaRPr lang="en-US" sz="4400" spc="-100" dirty="0">
              <a:ln w="3175">
                <a:noFill/>
              </a:ln>
              <a:gradFill>
                <a:gsLst>
                  <a:gs pos="125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17105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5933234" y="3202358"/>
            <a:ext cx="3017520" cy="461665"/>
          </a:xfrm>
          <a:prstGeom prst="rect">
            <a:avLst/>
          </a:prstGeom>
          <a:noFill/>
        </p:spPr>
        <p:txBody>
          <a:bodyPr wrap="square" rtlCol="0">
            <a:spAutoFit/>
          </a:bodyPr>
          <a:lstStyle>
            <a:defPPr>
              <a:defRPr lang="en-US"/>
            </a:defPPr>
            <a:lvl1pPr marR="0" lvl="0" indent="0" algn="ctr" defTabSz="913601" eaLnBrk="0" fontAlgn="base" hangingPunct="0">
              <a:lnSpc>
                <a:spcPct val="100000"/>
              </a:lnSpc>
              <a:spcBef>
                <a:spcPct val="0"/>
              </a:spcBef>
              <a:spcAft>
                <a:spcPct val="0"/>
              </a:spcAft>
              <a:buClrTx/>
              <a:buSzTx/>
              <a:buFontTx/>
              <a:buNone/>
              <a:tabLst/>
              <a:defRPr kumimoji="0" sz="2400" b="0" i="0" u="none" strike="noStrike"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r>
              <a:rPr lang="en-US" dirty="0"/>
              <a:t>INFRASTRUCTURA</a:t>
            </a:r>
          </a:p>
        </p:txBody>
      </p:sp>
      <p:grpSp>
        <p:nvGrpSpPr>
          <p:cNvPr id="42" name="Group 41"/>
          <p:cNvGrpSpPr/>
          <p:nvPr/>
        </p:nvGrpSpPr>
        <p:grpSpPr>
          <a:xfrm>
            <a:off x="5977860" y="3864524"/>
            <a:ext cx="5519492" cy="686336"/>
            <a:chOff x="6591666" y="5675841"/>
            <a:chExt cx="5519492" cy="686336"/>
          </a:xfrm>
        </p:grpSpPr>
        <p:pic>
          <p:nvPicPr>
            <p:cNvPr id="43" name="Picture 4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87434" y="5777228"/>
              <a:ext cx="1423724" cy="483562"/>
            </a:xfrm>
            <a:prstGeom prst="rect">
              <a:avLst/>
            </a:prstGeom>
          </p:spPr>
        </p:pic>
        <p:sp>
          <p:nvSpPr>
            <p:cNvPr id="47" name="Freeform 6"/>
            <p:cNvSpPr>
              <a:spLocks noEditPoints="1"/>
            </p:cNvSpPr>
            <p:nvPr/>
          </p:nvSpPr>
          <p:spPr bwMode="auto">
            <a:xfrm>
              <a:off x="10217386" y="5799651"/>
              <a:ext cx="390599" cy="438717"/>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lumMod val="50000"/>
              </a:srgbClr>
            </a:solidFill>
            <a:ln w="10795" cap="flat" cmpd="sng" algn="ctr">
              <a:noFill/>
              <a:prstDash val="solid"/>
              <a:headEnd type="none" w="med" len="med"/>
              <a:tailEnd type="none" w="med" len="med"/>
            </a:ln>
            <a:effectLst/>
          </p:spPr>
          <p:txBody>
            <a:bodyPr rot="0" spcFirstLastPara="0" vertOverflow="overflow" horzOverflow="overflow" vert="horz" wrap="square" lIns="179161" tIns="143329" rIns="179161" bIns="143329" numCol="1" spcCol="0" rtlCol="0" fromWordArt="0" anchor="t" anchorCtr="0" forceAA="0" compatLnSpc="1">
              <a:prstTxWarp prst="textNoShape">
                <a:avLst/>
              </a:prstTxWarp>
              <a:noAutofit/>
            </a:bodyPr>
            <a:lstStyle/>
            <a:p>
              <a:pPr marL="0" marR="0" lvl="0" indent="0" algn="ctr" defTabSz="895392" rtl="0" eaLnBrk="0" fontAlgn="base" latinLnBrk="0" hangingPunct="0">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Light"/>
                <a:ea typeface="MS PGothic" panose="020B0600070205080204" pitchFamily="34" charset="-128"/>
                <a:cs typeface="+mn-cs"/>
              </a:endParaRPr>
            </a:p>
          </p:txBody>
        </p:sp>
        <p:pic>
          <p:nvPicPr>
            <p:cNvPr id="46" name="Picture 2" descr="http://www.highvail.com/wp-content/uploads/2014/12/RedHat-IsoLog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376879" y="5675841"/>
              <a:ext cx="790327" cy="68633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1666" y="5766812"/>
              <a:ext cx="1975205" cy="504394"/>
            </a:xfrm>
            <a:prstGeom prst="rect">
              <a:avLst/>
            </a:prstGeom>
          </p:spPr>
        </p:pic>
        <p:pic>
          <p:nvPicPr>
            <p:cNvPr id="30722" name="Picture 2" descr="http://4.bp.blogspot.com/-bNfHa5G9pqk/TeDlhHQchXI/AAAAAAAACIQ/8OKNn24Mnlg/s1600/Canonical-Logo-Small-Original.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10605" y="5692637"/>
              <a:ext cx="766975" cy="65274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lvl="0"/>
            <a:r>
              <a:rPr lang="en-US" dirty="0" err="1"/>
              <a:t>Opciones</a:t>
            </a:r>
            <a:r>
              <a:rPr lang="en-US" dirty="0"/>
              <a:t> + OSS + </a:t>
            </a:r>
            <a:r>
              <a:rPr lang="en-US" dirty="0" err="1"/>
              <a:t>Flexibilidad</a:t>
            </a:r>
            <a:r>
              <a:rPr lang="en-US" dirty="0"/>
              <a:t> con Azure</a:t>
            </a:r>
          </a:p>
        </p:txBody>
      </p:sp>
      <p:sp>
        <p:nvSpPr>
          <p:cNvPr id="60" name="TextBox 59"/>
          <p:cNvSpPr txBox="1"/>
          <p:nvPr/>
        </p:nvSpPr>
        <p:spPr>
          <a:xfrm>
            <a:off x="455383" y="1391478"/>
            <a:ext cx="2367329" cy="461665"/>
          </a:xfrm>
          <a:prstGeom prst="rect">
            <a:avLst/>
          </a:prstGeom>
          <a:noFill/>
        </p:spPr>
        <p:txBody>
          <a:bodyPr wrap="square" rtlCol="0">
            <a:spAutoFit/>
          </a:bodyPr>
          <a:lstStyle/>
          <a:p>
            <a:pPr marL="0" marR="0" lvl="0" indent="0" defTabSz="913601"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DEVOPS</a:t>
            </a:r>
          </a:p>
        </p:txBody>
      </p:sp>
      <p:grpSp>
        <p:nvGrpSpPr>
          <p:cNvPr id="28" name="Group 27"/>
          <p:cNvGrpSpPr/>
          <p:nvPr/>
        </p:nvGrpSpPr>
        <p:grpSpPr>
          <a:xfrm>
            <a:off x="637993" y="1996731"/>
            <a:ext cx="4206782" cy="684685"/>
            <a:chOff x="4002207" y="2115999"/>
            <a:chExt cx="4206782" cy="684685"/>
          </a:xfrm>
        </p:grpSpPr>
        <p:pic>
          <p:nvPicPr>
            <p:cNvPr id="53" name="Picture 52"/>
            <p:cNvPicPr>
              <a:picLocks noChangeAspect="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4002207" y="2198606"/>
              <a:ext cx="1112452" cy="519470"/>
            </a:xfrm>
            <a:prstGeom prst="rect">
              <a:avLst/>
            </a:prstGeom>
          </p:spPr>
        </p:pic>
        <p:pic>
          <p:nvPicPr>
            <p:cNvPr id="54" name="Picture 5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66258" y="2158302"/>
              <a:ext cx="610668" cy="600079"/>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27486" y="2115999"/>
              <a:ext cx="866012" cy="684685"/>
            </a:xfrm>
            <a:prstGeom prst="rect">
              <a:avLst/>
            </a:prstGeom>
          </p:spPr>
        </p:pic>
        <p:pic>
          <p:nvPicPr>
            <p:cNvPr id="57" name="Picture 56"/>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671169" y="2185846"/>
              <a:ext cx="537820" cy="544990"/>
            </a:xfrm>
            <a:prstGeom prst="ellipse">
              <a:avLst/>
            </a:prstGeom>
            <a:solidFill>
              <a:srgbClr val="FFFFFF">
                <a:lumMod val="75000"/>
              </a:srgbClr>
            </a:solidFill>
          </p:spPr>
        </p:pic>
        <p:pic>
          <p:nvPicPr>
            <p:cNvPr id="61" name="Picture 6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201269" y="2228259"/>
              <a:ext cx="621522" cy="460165"/>
            </a:xfrm>
            <a:prstGeom prst="rect">
              <a:avLst/>
            </a:prstGeom>
          </p:spPr>
        </p:pic>
      </p:grpSp>
      <p:sp>
        <p:nvSpPr>
          <p:cNvPr id="68" name="TextBox 67"/>
          <p:cNvSpPr txBox="1"/>
          <p:nvPr/>
        </p:nvSpPr>
        <p:spPr>
          <a:xfrm>
            <a:off x="455384" y="3188724"/>
            <a:ext cx="2441048" cy="461665"/>
          </a:xfrm>
          <a:prstGeom prst="rect">
            <a:avLst/>
          </a:prstGeom>
          <a:noFill/>
        </p:spPr>
        <p:txBody>
          <a:bodyPr wrap="square" rtlCol="0">
            <a:spAutoFit/>
          </a:bodyPr>
          <a:lstStyle>
            <a:defPPr>
              <a:defRPr lang="en-US"/>
            </a:defPPr>
            <a:lvl1pPr marR="0" lvl="0" indent="0" defTabSz="913601" eaLnBrk="0" fontAlgn="base" hangingPunct="0">
              <a:lnSpc>
                <a:spcPct val="100000"/>
              </a:lnSpc>
              <a:spcBef>
                <a:spcPct val="0"/>
              </a:spcBef>
              <a:spcAft>
                <a:spcPct val="0"/>
              </a:spcAft>
              <a:buClrTx/>
              <a:buSzTx/>
              <a:buFontTx/>
              <a:buNone/>
              <a:tabLst/>
              <a:defRPr kumimoji="0" sz="2400" b="0" i="0" u="none" strike="noStrike"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APLICACIONES</a:t>
            </a:r>
          </a:p>
        </p:txBody>
      </p:sp>
      <p:grpSp>
        <p:nvGrpSpPr>
          <p:cNvPr id="30" name="Group 29"/>
          <p:cNvGrpSpPr/>
          <p:nvPr/>
        </p:nvGrpSpPr>
        <p:grpSpPr>
          <a:xfrm>
            <a:off x="560865" y="3838667"/>
            <a:ext cx="3848974" cy="738051"/>
            <a:chOff x="1557178" y="3742864"/>
            <a:chExt cx="3848974" cy="738051"/>
          </a:xfrm>
        </p:grpSpPr>
        <p:pic>
          <p:nvPicPr>
            <p:cNvPr id="63" name="Picture 10" descr="https://encrypted-tbn3.gstatic.com/images?q=tbn:ANd9GcQgAB8I4GUYPGAuHqEufTpFML_JWZior9mwUJP3P5Tro4I_bcL5"/>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102021" y="3854854"/>
              <a:ext cx="534692" cy="514070"/>
            </a:xfrm>
            <a:prstGeom prst="rect">
              <a:avLst/>
            </a:prstGeom>
            <a:extLst>
              <a:ext uri="{909E8E84-426E-40DD-AFC4-6F175D3DCCD1}">
                <a14:hiddenFill xmlns:a14="http://schemas.microsoft.com/office/drawing/2010/main">
                  <a:solidFill>
                    <a:srgbClr val="FFFFFF"/>
                  </a:solidFill>
                </a14:hiddenFill>
              </a:ext>
            </a:extLst>
          </p:spPr>
        </p:pic>
        <p:pic>
          <p:nvPicPr>
            <p:cNvPr id="64" name="Picture 6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744780" y="3823208"/>
              <a:ext cx="809595" cy="577363"/>
            </a:xfrm>
            <a:prstGeom prst="rect">
              <a:avLst/>
            </a:prstGeom>
          </p:spPr>
        </p:pic>
        <p:grpSp>
          <p:nvGrpSpPr>
            <p:cNvPr id="65" name="Group 64"/>
            <p:cNvGrpSpPr/>
            <p:nvPr/>
          </p:nvGrpSpPr>
          <p:grpSpPr>
            <a:xfrm>
              <a:off x="4702467" y="3742864"/>
              <a:ext cx="703685" cy="738051"/>
              <a:chOff x="11222537" y="1993577"/>
              <a:chExt cx="703685" cy="738051"/>
            </a:xfrm>
          </p:grpSpPr>
          <p:pic>
            <p:nvPicPr>
              <p:cNvPr id="66" name="Picture 65"/>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1222537" y="1993577"/>
                <a:ext cx="677367" cy="583774"/>
              </a:xfrm>
              <a:prstGeom prst="rect">
                <a:avLst/>
              </a:prstGeom>
            </p:spPr>
          </p:pic>
          <p:pic>
            <p:nvPicPr>
              <p:cNvPr id="67" name="Picture 66"/>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1248854" y="2517344"/>
                <a:ext cx="677368" cy="214284"/>
              </a:xfrm>
              <a:prstGeom prst="rect">
                <a:avLst/>
              </a:prstGeom>
            </p:spPr>
          </p:pic>
        </p:grpSp>
        <p:pic>
          <p:nvPicPr>
            <p:cNvPr id="69" name="Picture 6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412891" y="3864858"/>
              <a:ext cx="494064" cy="494063"/>
            </a:xfrm>
            <a:prstGeom prst="rect">
              <a:avLst/>
            </a:prstGeom>
          </p:spPr>
        </p:pic>
        <p:pic>
          <p:nvPicPr>
            <p:cNvPr id="70" name="Picture 69"/>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557178" y="3872347"/>
              <a:ext cx="718459" cy="479084"/>
            </a:xfrm>
            <a:prstGeom prst="rect">
              <a:avLst/>
            </a:prstGeom>
          </p:spPr>
        </p:pic>
      </p:grpSp>
      <p:sp>
        <p:nvSpPr>
          <p:cNvPr id="75" name="TextBox 74"/>
          <p:cNvSpPr txBox="1"/>
          <p:nvPr/>
        </p:nvSpPr>
        <p:spPr>
          <a:xfrm>
            <a:off x="455384" y="5057698"/>
            <a:ext cx="3359426" cy="461665"/>
          </a:xfrm>
          <a:prstGeom prst="rect">
            <a:avLst/>
          </a:prstGeom>
          <a:noFill/>
        </p:spPr>
        <p:txBody>
          <a:bodyPr wrap="square" rtlCol="0">
            <a:spAutoFit/>
          </a:bodyPr>
          <a:lstStyle>
            <a:defPPr>
              <a:defRPr lang="en-US"/>
            </a:defPPr>
            <a:lvl1pPr marR="0" lvl="0" indent="0" defTabSz="913601" eaLnBrk="0" fontAlgn="base" hangingPunct="0">
              <a:lnSpc>
                <a:spcPct val="100000"/>
              </a:lnSpc>
              <a:spcBef>
                <a:spcPct val="0"/>
              </a:spcBef>
              <a:spcAft>
                <a:spcPct val="0"/>
              </a:spcAft>
              <a:buClrTx/>
              <a:buSzTx/>
              <a:buFontTx/>
              <a:buNone/>
              <a:tabLst/>
              <a:defRPr kumimoji="0" sz="2400" b="0" i="0" u="none" strike="noStrike"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APP FRAMEWORKS</a:t>
            </a:r>
          </a:p>
        </p:txBody>
      </p:sp>
      <p:grpSp>
        <p:nvGrpSpPr>
          <p:cNvPr id="37" name="Group 36"/>
          <p:cNvGrpSpPr/>
          <p:nvPr/>
        </p:nvGrpSpPr>
        <p:grpSpPr>
          <a:xfrm>
            <a:off x="581682" y="5617033"/>
            <a:ext cx="4783252" cy="883155"/>
            <a:chOff x="6785162" y="3708304"/>
            <a:chExt cx="4783252" cy="883155"/>
          </a:xfrm>
        </p:grpSpPr>
        <p:pic>
          <p:nvPicPr>
            <p:cNvPr id="71" name="Picture 4" descr="http://www.jbase.com/new/products/images/java.png"/>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9689554" y="3708304"/>
              <a:ext cx="448359" cy="883155"/>
            </a:xfrm>
            <a:prstGeom prst="rect">
              <a:avLst/>
            </a:prstGeom>
          </p:spPr>
        </p:pic>
        <p:pic>
          <p:nvPicPr>
            <p:cNvPr id="72" name="Picture 71" descr="PHP.png"/>
            <p:cNvPicPr>
              <a:picLocks noChangeAspect="1"/>
            </p:cNvPicPr>
            <p:nvPr/>
          </p:nvPicPr>
          <p:blipFill>
            <a:blip r:embed="rId19" cstate="print">
              <a:extLst/>
            </a:blip>
            <a:stretch>
              <a:fillRect/>
            </a:stretch>
          </p:blipFill>
          <p:spPr>
            <a:xfrm>
              <a:off x="10210203" y="3943924"/>
              <a:ext cx="741882" cy="411915"/>
            </a:xfrm>
            <a:prstGeom prst="rect">
              <a:avLst/>
            </a:prstGeom>
          </p:spPr>
        </p:pic>
        <p:pic>
          <p:nvPicPr>
            <p:cNvPr id="73" name="Picture 72"/>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374981" y="4023223"/>
              <a:ext cx="907684" cy="253316"/>
            </a:xfrm>
            <a:prstGeom prst="rect">
              <a:avLst/>
            </a:prstGeom>
          </p:spPr>
        </p:pic>
        <p:pic>
          <p:nvPicPr>
            <p:cNvPr id="74" name="Picture 73"/>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26437" y="3897315"/>
              <a:ext cx="1495777" cy="505132"/>
            </a:xfrm>
            <a:prstGeom prst="rect">
              <a:avLst/>
            </a:prstGeom>
          </p:spPr>
        </p:pic>
        <p:pic>
          <p:nvPicPr>
            <p:cNvPr id="76"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6785162" y="3907275"/>
              <a:ext cx="480523" cy="48521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1054618" y="3854992"/>
              <a:ext cx="513796" cy="589778"/>
            </a:xfrm>
            <a:prstGeom prst="rect">
              <a:avLst/>
            </a:prstGeom>
          </p:spPr>
        </p:pic>
      </p:grpSp>
      <p:sp>
        <p:nvSpPr>
          <p:cNvPr id="78" name="TextBox 77"/>
          <p:cNvSpPr txBox="1"/>
          <p:nvPr/>
        </p:nvSpPr>
        <p:spPr>
          <a:xfrm>
            <a:off x="5910515" y="1391478"/>
            <a:ext cx="5738146" cy="461665"/>
          </a:xfrm>
          <a:prstGeom prst="rect">
            <a:avLst/>
          </a:prstGeom>
          <a:noFill/>
        </p:spPr>
        <p:txBody>
          <a:bodyPr wrap="square" rtlCol="0">
            <a:spAutoFit/>
          </a:bodyPr>
          <a:lstStyle>
            <a:defPPr>
              <a:defRPr lang="en-US"/>
            </a:defPPr>
            <a:lvl1pPr marR="0" lvl="0" indent="0" algn="ctr" defTabSz="913601" eaLnBrk="0" fontAlgn="base" hangingPunct="0">
              <a:lnSpc>
                <a:spcPct val="100000"/>
              </a:lnSpc>
              <a:spcBef>
                <a:spcPct val="0"/>
              </a:spcBef>
              <a:spcAft>
                <a:spcPct val="0"/>
              </a:spcAft>
              <a:buClrTx/>
              <a:buSzTx/>
              <a:buFontTx/>
              <a:buNone/>
              <a:tabLst/>
              <a:defRPr kumimoji="0" sz="2400" b="0" i="0" u="none" strike="noStrike"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r>
              <a:rPr lang="en-US" dirty="0"/>
              <a:t>BASES DE DATOS</a:t>
            </a:r>
          </a:p>
        </p:txBody>
      </p:sp>
      <p:grpSp>
        <p:nvGrpSpPr>
          <p:cNvPr id="38" name="Group 37"/>
          <p:cNvGrpSpPr/>
          <p:nvPr/>
        </p:nvGrpSpPr>
        <p:grpSpPr>
          <a:xfrm>
            <a:off x="6079849" y="2085283"/>
            <a:ext cx="5399479" cy="507581"/>
            <a:chOff x="523509" y="5765219"/>
            <a:chExt cx="5399479" cy="507581"/>
          </a:xfrm>
        </p:grpSpPr>
        <p:pic>
          <p:nvPicPr>
            <p:cNvPr id="79" name="Picture 78"/>
            <p:cNvPicPr>
              <a:picLocks noChangeAspect="1"/>
            </p:cNvPicPr>
            <p:nvPr/>
          </p:nvPicPr>
          <p:blipFill>
            <a:blip r:embed="rId24" cstate="print">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457827" y="5824753"/>
              <a:ext cx="1264824" cy="388512"/>
            </a:xfrm>
            <a:prstGeom prst="rect">
              <a:avLst/>
            </a:prstGeom>
          </p:spPr>
        </p:pic>
        <p:pic>
          <p:nvPicPr>
            <p:cNvPr id="80" name="Picture 79"/>
            <p:cNvPicPr>
              <a:picLocks noChangeAspect="1"/>
            </p:cNvPicPr>
            <p:nvPr/>
          </p:nvPicPr>
          <p:blipFill>
            <a:blip r:embed="rId25"/>
            <a:stretch>
              <a:fillRect/>
            </a:stretch>
          </p:blipFill>
          <p:spPr>
            <a:xfrm>
              <a:off x="2672333" y="5851295"/>
              <a:ext cx="733398" cy="335428"/>
            </a:xfrm>
            <a:prstGeom prst="rect">
              <a:avLst/>
            </a:prstGeom>
          </p:spPr>
        </p:pic>
        <p:pic>
          <p:nvPicPr>
            <p:cNvPr id="81" name="Picture 80"/>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1708782" y="5862579"/>
              <a:ext cx="827725" cy="312860"/>
            </a:xfrm>
            <a:prstGeom prst="rect">
              <a:avLst/>
            </a:prstGeom>
          </p:spPr>
        </p:pic>
        <p:pic>
          <p:nvPicPr>
            <p:cNvPr id="82" name="Picture 8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062973" y="5805953"/>
              <a:ext cx="549738" cy="426112"/>
            </a:xfrm>
            <a:prstGeom prst="rect">
              <a:avLst/>
            </a:prstGeom>
          </p:spPr>
        </p:pic>
        <p:pic>
          <p:nvPicPr>
            <p:cNvPr id="83" name="Picture 82"/>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523509" y="5765219"/>
              <a:ext cx="382526" cy="507581"/>
            </a:xfrm>
            <a:prstGeom prst="rect">
              <a:avLst/>
            </a:prstGeom>
          </p:spPr>
        </p:pic>
        <p:pic>
          <p:nvPicPr>
            <p:cNvPr id="84" name="Picture 2" descr="Image result for DataStax"/>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4838598" y="5906956"/>
              <a:ext cx="1084390" cy="2241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Connector 24"/>
          <p:cNvCxnSpPr/>
          <p:nvPr/>
        </p:nvCxnSpPr>
        <p:spPr>
          <a:xfrm>
            <a:off x="455384" y="1848680"/>
            <a:ext cx="484632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55384" y="3657599"/>
            <a:ext cx="484632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910515" y="1848681"/>
            <a:ext cx="54864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910515" y="3657599"/>
            <a:ext cx="54864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a:off x="455384" y="5526155"/>
            <a:ext cx="484632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01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bwMode="auto">
          <a:xfrm>
            <a:off x="6633010" y="1367247"/>
            <a:ext cx="2912968" cy="2086084"/>
          </a:xfrm>
          <a:prstGeom prst="rect">
            <a:avLst/>
          </a:prstGeom>
          <a:solidFill>
            <a:srgbClr val="0078D7"/>
          </a:solidFill>
          <a:ln w="25400" cap="flat" cmpd="sng" algn="ctr">
            <a:noFill/>
            <a:prstDash val="solid"/>
            <a:headEnd type="none" w="med" len="med"/>
            <a:tailEnd type="none" w="med" len="med"/>
          </a:ln>
          <a:effectLst/>
        </p:spPr>
        <p:txBody>
          <a:bodyPr vert="horz" wrap="square" lIns="179259" tIns="143407" rIns="179259" bIns="143407" numCol="1" rtlCol="0" anchor="ctr" anchorCtr="0" compatLnSpc="1">
            <a:prstTxWarp prst="textNoShape">
              <a:avLst/>
            </a:prstTxWarp>
          </a:bodyPr>
          <a:lstStyle/>
          <a:p>
            <a:pPr algn="ctr" defTabSz="894448">
              <a:lnSpc>
                <a:spcPct val="90000"/>
              </a:lnSpc>
            </a:pPr>
            <a:endPar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894448">
              <a:lnSpc>
                <a:spcPct val="90000"/>
              </a:lnSpc>
            </a:pPr>
            <a:endPar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894448">
              <a:lnSpc>
                <a:spcPct val="90000"/>
              </a:lnSpc>
            </a:pPr>
            <a:r>
              <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APLICACIONES MÓVILES</a:t>
            </a:r>
          </a:p>
        </p:txBody>
      </p:sp>
      <p:sp>
        <p:nvSpPr>
          <p:cNvPr id="90" name="Rectangle 89"/>
          <p:cNvSpPr/>
          <p:nvPr/>
        </p:nvSpPr>
        <p:spPr bwMode="auto">
          <a:xfrm>
            <a:off x="717510" y="1367246"/>
            <a:ext cx="2912968" cy="2086084"/>
          </a:xfrm>
          <a:prstGeom prst="rect">
            <a:avLst/>
          </a:prstGeom>
          <a:solidFill>
            <a:schemeClr val="tx2"/>
          </a:solidFill>
          <a:ln w="25400" cap="flat" cmpd="sng" algn="ctr">
            <a:noFill/>
            <a:prstDash val="solid"/>
            <a:headEnd type="none" w="med" len="med"/>
            <a:tailEnd type="none" w="med" len="med"/>
          </a:ln>
          <a:effectLst/>
        </p:spPr>
        <p:txBody>
          <a:bodyPr vert="horz" wrap="square" lIns="179259" tIns="143407" rIns="179259" bIns="143407" numCol="1" rtlCol="0" anchor="ctr" anchorCtr="0" compatLnSpc="1">
            <a:prstTxWarp prst="textNoShape">
              <a:avLst/>
            </a:prstTxWarp>
          </a:bodyPr>
          <a:lstStyle/>
          <a:p>
            <a:pPr algn="ctr" defTabSz="894448">
              <a:lnSpc>
                <a:spcPct val="90000"/>
              </a:lnSpc>
            </a:pPr>
            <a:endPar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894448">
              <a:lnSpc>
                <a:spcPct val="90000"/>
              </a:lnSpc>
            </a:pPr>
            <a:endPar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894448">
              <a:lnSpc>
                <a:spcPct val="90000"/>
              </a:lnSpc>
            </a:pPr>
            <a:r>
              <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APLICACIONES</a:t>
            </a:r>
          </a:p>
          <a:p>
            <a:pPr algn="ctr" defTabSz="894448">
              <a:lnSpc>
                <a:spcPct val="90000"/>
              </a:lnSpc>
            </a:pPr>
            <a:r>
              <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a:t>
            </a:r>
          </a:p>
        </p:txBody>
      </p:sp>
      <p:sp>
        <p:nvSpPr>
          <p:cNvPr id="97" name="Rectangle 96"/>
          <p:cNvSpPr/>
          <p:nvPr/>
        </p:nvSpPr>
        <p:spPr bwMode="auto">
          <a:xfrm>
            <a:off x="3675259" y="1367246"/>
            <a:ext cx="2912968" cy="2086084"/>
          </a:xfrm>
          <a:prstGeom prst="rect">
            <a:avLst/>
          </a:prstGeom>
          <a:solidFill>
            <a:srgbClr val="009B89"/>
          </a:solidFill>
          <a:ln w="25400" cap="flat" cmpd="sng" algn="ctr">
            <a:noFill/>
            <a:prstDash val="solid"/>
            <a:headEnd type="none" w="med" len="med"/>
            <a:tailEnd type="none" w="med" len="med"/>
          </a:ln>
          <a:effectLst/>
        </p:spPr>
        <p:txBody>
          <a:bodyPr vert="horz" wrap="square" lIns="179259" tIns="143407" rIns="179259" bIns="143407" numCol="1" rtlCol="0" anchor="ctr" anchorCtr="0" compatLnSpc="1">
            <a:prstTxWarp prst="textNoShape">
              <a:avLst/>
            </a:prstTxWarp>
          </a:bodyPr>
          <a:lstStyle/>
          <a:p>
            <a:pPr algn="ctr" defTabSz="894448">
              <a:lnSpc>
                <a:spcPct val="90000"/>
              </a:lnSpc>
            </a:pPr>
            <a:endPar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894448">
              <a:lnSpc>
                <a:spcPct val="90000"/>
              </a:lnSpc>
            </a:pPr>
            <a:endPar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894448">
              <a:lnSpc>
                <a:spcPct val="90000"/>
              </a:lnSpc>
            </a:pPr>
            <a:r>
              <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SERVICIOS</a:t>
            </a:r>
          </a:p>
          <a:p>
            <a:pPr algn="ctr" defTabSz="894448">
              <a:lnSpc>
                <a:spcPct val="90000"/>
              </a:lnSpc>
            </a:pPr>
            <a:r>
              <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CROSS-PLATFORM</a:t>
            </a:r>
          </a:p>
        </p:txBody>
      </p:sp>
      <p:sp>
        <p:nvSpPr>
          <p:cNvPr id="17" name="Title 16"/>
          <p:cNvSpPr>
            <a:spLocks noGrp="1"/>
          </p:cNvSpPr>
          <p:nvPr>
            <p:ph type="title"/>
          </p:nvPr>
        </p:nvSpPr>
        <p:spPr/>
        <p:txBody>
          <a:bodyPr/>
          <a:lstStyle/>
          <a:p>
            <a:r>
              <a:rPr lang="en-US" dirty="0"/>
              <a:t>.NET – </a:t>
            </a:r>
            <a:r>
              <a:rPr lang="en-US" dirty="0" err="1"/>
              <a:t>Plataforma</a:t>
            </a:r>
            <a:r>
              <a:rPr lang="en-US" dirty="0"/>
              <a:t> </a:t>
            </a:r>
            <a:r>
              <a:rPr lang="en-US" dirty="0" err="1"/>
              <a:t>unificada</a:t>
            </a:r>
            <a:endParaRPr lang="en-US" dirty="0"/>
          </a:p>
        </p:txBody>
      </p:sp>
      <p:sp>
        <p:nvSpPr>
          <p:cNvPr id="69" name="TextBox 68"/>
          <p:cNvSpPr txBox="1"/>
          <p:nvPr/>
        </p:nvSpPr>
        <p:spPr>
          <a:xfrm>
            <a:off x="725214" y="5078392"/>
            <a:ext cx="8796528" cy="1499616"/>
          </a:xfrm>
          <a:prstGeom prst="rect">
            <a:avLst/>
          </a:prstGeom>
          <a:solidFill>
            <a:schemeClr val="accent4"/>
          </a:solidFill>
        </p:spPr>
        <p:txBody>
          <a:bodyPr wrap="square" lIns="179259" tIns="143407" rIns="179259" bIns="143407" rtlCol="0" anchor="ctr">
            <a:noAutofit/>
          </a:bodyPr>
          <a:lstStyle/>
          <a:p>
            <a:pPr algn="ctr" defTabSz="896042">
              <a:lnSpc>
                <a:spcPct val="90000"/>
              </a:lnSpc>
              <a:defRPr/>
            </a:pPr>
            <a:endParaRPr lang="en-US" sz="1567" kern="0">
              <a:solidFill>
                <a:sysClr val="windowText" lastClr="000000"/>
              </a:solidFill>
              <a:latin typeface="Segoe UI Semilight" panose="020B0402040204020203" pitchFamily="34" charset="0"/>
              <a:cs typeface="Segoe UI Semilight" panose="020B0402040204020203" pitchFamily="34" charset="0"/>
            </a:endParaRPr>
          </a:p>
        </p:txBody>
      </p:sp>
      <p:sp>
        <p:nvSpPr>
          <p:cNvPr id="70" name="TextBox 69"/>
          <p:cNvSpPr txBox="1"/>
          <p:nvPr/>
        </p:nvSpPr>
        <p:spPr>
          <a:xfrm>
            <a:off x="805555" y="5759435"/>
            <a:ext cx="2719098" cy="537778"/>
          </a:xfrm>
          <a:prstGeom prst="rect">
            <a:avLst/>
          </a:prstGeom>
          <a:solidFill>
            <a:schemeClr val="tx1">
              <a:lumMod val="60000"/>
              <a:lumOff val="40000"/>
            </a:schemeClr>
          </a:solidFill>
        </p:spPr>
        <p:txBody>
          <a:bodyPr wrap="square" lIns="179259" tIns="143407" rIns="179259" bIns="143407"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defTabSz="914048">
              <a:defRPr/>
            </a:pPr>
            <a:r>
              <a:rPr lang="en-US" sz="1567" b="1">
                <a:solidFill>
                  <a:schemeClr val="bg1"/>
                </a:solidFill>
                <a:latin typeface="Segoe UI"/>
                <a:cs typeface="Segoe UI Semilight" panose="020B0402040204020203" pitchFamily="34" charset="0"/>
              </a:rPr>
              <a:t>Compilers</a:t>
            </a:r>
          </a:p>
        </p:txBody>
      </p:sp>
      <p:sp>
        <p:nvSpPr>
          <p:cNvPr id="71" name="TextBox 70"/>
          <p:cNvSpPr txBox="1"/>
          <p:nvPr/>
        </p:nvSpPr>
        <p:spPr>
          <a:xfrm>
            <a:off x="3763337" y="5759435"/>
            <a:ext cx="2719098" cy="537778"/>
          </a:xfrm>
          <a:prstGeom prst="rect">
            <a:avLst/>
          </a:prstGeom>
          <a:solidFill>
            <a:schemeClr val="tx1">
              <a:lumMod val="60000"/>
              <a:lumOff val="40000"/>
            </a:scheme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48">
              <a:defRPr/>
            </a:pPr>
            <a:r>
              <a:rPr lang="en-US" sz="1567">
                <a:solidFill>
                  <a:schemeClr val="bg1"/>
                </a:solidFill>
              </a:rPr>
              <a:t>Languages</a:t>
            </a:r>
          </a:p>
        </p:txBody>
      </p:sp>
      <p:sp>
        <p:nvSpPr>
          <p:cNvPr id="72" name="TextBox 71"/>
          <p:cNvSpPr txBox="1"/>
          <p:nvPr/>
        </p:nvSpPr>
        <p:spPr>
          <a:xfrm>
            <a:off x="6721120" y="5759435"/>
            <a:ext cx="2719098" cy="537778"/>
          </a:xfrm>
          <a:prstGeom prst="rect">
            <a:avLst/>
          </a:prstGeom>
          <a:solidFill>
            <a:schemeClr val="tx1">
              <a:lumMod val="60000"/>
              <a:lumOff val="40000"/>
            </a:scheme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48">
              <a:defRPr/>
            </a:pPr>
            <a:r>
              <a:rPr lang="en-US" sz="1567">
                <a:solidFill>
                  <a:schemeClr val="bg1"/>
                </a:solidFill>
              </a:rPr>
              <a:t>Runtime components</a:t>
            </a:r>
          </a:p>
        </p:txBody>
      </p:sp>
      <p:sp>
        <p:nvSpPr>
          <p:cNvPr id="73" name="TextBox 72"/>
          <p:cNvSpPr txBox="1"/>
          <p:nvPr/>
        </p:nvSpPr>
        <p:spPr>
          <a:xfrm>
            <a:off x="725214" y="5054679"/>
            <a:ext cx="8796528" cy="402336"/>
          </a:xfrm>
          <a:prstGeom prst="rect">
            <a:avLst/>
          </a:prstGeom>
          <a:solidFill>
            <a:schemeClr val="tx1">
              <a:lumMod val="60000"/>
              <a:lumOff val="40000"/>
            </a:scheme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48">
              <a:defRPr/>
            </a:pPr>
            <a:r>
              <a:rPr lang="en-US" sz="1567">
                <a:solidFill>
                  <a:schemeClr val="bg1"/>
                </a:solidFill>
              </a:rPr>
              <a:t>COMMON INFRASTRUCTURE</a:t>
            </a:r>
          </a:p>
        </p:txBody>
      </p:sp>
      <p:sp>
        <p:nvSpPr>
          <p:cNvPr id="82" name="TextBox 81"/>
          <p:cNvSpPr txBox="1"/>
          <p:nvPr/>
        </p:nvSpPr>
        <p:spPr>
          <a:xfrm>
            <a:off x="725214" y="3547599"/>
            <a:ext cx="8797158" cy="1389227"/>
          </a:xfrm>
          <a:prstGeom prst="rect">
            <a:avLst/>
          </a:prstGeom>
          <a:solidFill>
            <a:schemeClr val="accent5"/>
          </a:solidFill>
          <a:ln w="3175">
            <a:solidFill>
              <a:schemeClr val="accent4"/>
            </a:solidFill>
          </a:ln>
          <a:effectLst/>
        </p:spPr>
        <p:txBody>
          <a:bodyPr wrap="square" lIns="179259" tIns="143407" rIns="179259" bIns="14340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48">
              <a:defRPr/>
            </a:pPr>
            <a:r>
              <a:rPr lang="en-US" sz="1961" b="1">
                <a:solidFill>
                  <a:schemeClr val="bg1"/>
                </a:solidFill>
                <a:latin typeface="Segoe UI"/>
              </a:rPr>
              <a:t>.NET STANDARD LIBRARY</a:t>
            </a:r>
          </a:p>
        </p:txBody>
      </p:sp>
      <p:sp>
        <p:nvSpPr>
          <p:cNvPr id="117" name="TextBox 2"/>
          <p:cNvSpPr txBox="1"/>
          <p:nvPr/>
        </p:nvSpPr>
        <p:spPr>
          <a:xfrm>
            <a:off x="717449" y="1367247"/>
            <a:ext cx="2913030" cy="718662"/>
          </a:xfrm>
          <a:prstGeom prst="rect">
            <a:avLst/>
          </a:prstGeom>
          <a:solidFill>
            <a:schemeClr val="tx2">
              <a:lumMod val="75000"/>
              <a:alpha val="40000"/>
            </a:schemeClr>
          </a:solidFill>
        </p:spPr>
        <p:txBody>
          <a:bodyPr wrap="square" lIns="179259" tIns="143407" rIns="179259" bIns="143407" rtlCol="0" anchor="ctr">
            <a:noAutofit/>
          </a:bodyPr>
          <a:lstStyle/>
          <a:p>
            <a:pPr algn="ctr" defTabSz="896042">
              <a:defRPr/>
            </a:pPr>
            <a:r>
              <a:rPr lang="en-US" sz="1961" b="1" kern="0">
                <a:gradFill>
                  <a:gsLst>
                    <a:gs pos="1250">
                      <a:srgbClr val="FFFFFF"/>
                    </a:gs>
                    <a:gs pos="100000">
                      <a:srgbClr val="FFFFFF"/>
                    </a:gs>
                  </a:gsLst>
                  <a:lin ang="5400000" scaled="0"/>
                </a:gradFill>
                <a:latin typeface="Segoe UI"/>
                <a:cs typeface="Segoe UI Semibold" panose="020B0702040204020203" pitchFamily="34" charset="0"/>
              </a:rPr>
              <a:t>.NET FRAMEWORK</a:t>
            </a:r>
          </a:p>
        </p:txBody>
      </p:sp>
      <p:sp>
        <p:nvSpPr>
          <p:cNvPr id="118" name="TextBox 2"/>
          <p:cNvSpPr txBox="1"/>
          <p:nvPr/>
        </p:nvSpPr>
        <p:spPr>
          <a:xfrm>
            <a:off x="3675261" y="1369920"/>
            <a:ext cx="2912968" cy="718662"/>
          </a:xfrm>
          <a:prstGeom prst="rect">
            <a:avLst/>
          </a:prstGeom>
          <a:solidFill>
            <a:schemeClr val="accent3">
              <a:alpha val="40000"/>
            </a:schemeClr>
          </a:solidFill>
        </p:spPr>
        <p:txBody>
          <a:bodyPr wrap="square" lIns="179259" tIns="143407" rIns="179259" bIns="143407" rtlCol="0" anchor="ctr">
            <a:noAutofit/>
          </a:bodyPr>
          <a:lstStyle/>
          <a:p>
            <a:pPr algn="ctr" defTabSz="896042">
              <a:defRPr/>
            </a:pPr>
            <a:r>
              <a:rPr lang="en-US" sz="1961" b="1" kern="0">
                <a:gradFill>
                  <a:gsLst>
                    <a:gs pos="1250">
                      <a:srgbClr val="FFFFFF"/>
                    </a:gs>
                    <a:gs pos="100000">
                      <a:srgbClr val="FFFFFF"/>
                    </a:gs>
                  </a:gsLst>
                  <a:lin ang="5400000" scaled="0"/>
                </a:gradFill>
                <a:latin typeface="Segoe UI"/>
                <a:cs typeface="Segoe UI Semibold" panose="020B0702040204020203" pitchFamily="34" charset="0"/>
              </a:rPr>
              <a:t>.NET CORE</a:t>
            </a:r>
          </a:p>
        </p:txBody>
      </p:sp>
      <p:sp>
        <p:nvSpPr>
          <p:cNvPr id="119" name="TextBox 2"/>
          <p:cNvSpPr txBox="1"/>
          <p:nvPr/>
        </p:nvSpPr>
        <p:spPr>
          <a:xfrm>
            <a:off x="6633010" y="1367247"/>
            <a:ext cx="2912970" cy="718662"/>
          </a:xfrm>
          <a:prstGeom prst="rect">
            <a:avLst/>
          </a:prstGeom>
          <a:solidFill>
            <a:schemeClr val="accent2">
              <a:lumMod val="75000"/>
              <a:alpha val="40000"/>
            </a:schemeClr>
          </a:solidFill>
        </p:spPr>
        <p:txBody>
          <a:bodyPr wrap="square" lIns="179259" tIns="143407" rIns="179259" bIns="143407" rtlCol="0" anchor="ctr">
            <a:noAutofit/>
          </a:bodyPr>
          <a:lstStyle/>
          <a:p>
            <a:pPr algn="ctr" defTabSz="896042">
              <a:defRPr/>
            </a:pPr>
            <a:r>
              <a:rPr lang="en-US" sz="1961" b="1" kern="0">
                <a:gradFill>
                  <a:gsLst>
                    <a:gs pos="1250">
                      <a:srgbClr val="FFFFFF"/>
                    </a:gs>
                    <a:gs pos="100000">
                      <a:srgbClr val="FFFFFF"/>
                    </a:gs>
                  </a:gsLst>
                  <a:lin ang="5400000" scaled="0"/>
                </a:gradFill>
                <a:latin typeface="Segoe UI"/>
                <a:cs typeface="Segoe UI Semibold" panose="020B0702040204020203" pitchFamily="34" charset="0"/>
              </a:rPr>
              <a:t>XAMARIN</a:t>
            </a:r>
          </a:p>
        </p:txBody>
      </p:sp>
      <p:sp>
        <p:nvSpPr>
          <p:cNvPr id="42" name="Rectangle 41"/>
          <p:cNvSpPr/>
          <p:nvPr/>
        </p:nvSpPr>
        <p:spPr bwMode="auto">
          <a:xfrm>
            <a:off x="9680058" y="1367248"/>
            <a:ext cx="1889158" cy="5198504"/>
          </a:xfrm>
          <a:prstGeom prst="rect">
            <a:avLst/>
          </a:prstGeom>
          <a:solidFill>
            <a:srgbClr val="D3D3D3"/>
          </a:solidFill>
          <a:ln w="25400" cap="flat" cmpd="sng" algn="ctr">
            <a:noFill/>
            <a:prstDash val="solid"/>
            <a:headEnd type="none" w="med" len="med"/>
            <a:tailEnd type="none" w="med" len="med"/>
          </a:ln>
          <a:effectLst/>
        </p:spPr>
        <p:txBody>
          <a:bodyPr vert="horz" wrap="square" lIns="175735" tIns="140588" rIns="175735" bIns="140588" numCol="1" rtlCol="0" anchor="t" anchorCtr="0" compatLnSpc="1">
            <a:prstTxWarp prst="textNoShape">
              <a:avLst/>
            </a:prstTxWarp>
          </a:bodyPr>
          <a:lstStyle/>
          <a:p>
            <a:pPr defTabSz="876827">
              <a:defRPr/>
            </a:pPr>
            <a:r>
              <a:rPr lang="en-US" sz="2688" kern="0">
                <a:gradFill>
                  <a:gsLst>
                    <a:gs pos="14679">
                      <a:srgbClr val="FFFFFF"/>
                    </a:gs>
                    <a:gs pos="38000">
                      <a:srgbClr val="FFFFFF"/>
                    </a:gs>
                  </a:gsLst>
                  <a:lin ang="5400000" scaled="1"/>
                </a:gradFill>
                <a:latin typeface="Segoe UI Light"/>
              </a:rPr>
              <a:t> </a:t>
            </a:r>
          </a:p>
        </p:txBody>
      </p:sp>
      <p:sp>
        <p:nvSpPr>
          <p:cNvPr id="43" name="TextBox 42"/>
          <p:cNvSpPr txBox="1"/>
          <p:nvPr/>
        </p:nvSpPr>
        <p:spPr>
          <a:xfrm>
            <a:off x="9680059" y="1367247"/>
            <a:ext cx="1889157" cy="627767"/>
          </a:xfrm>
          <a:prstGeom prst="rect">
            <a:avLst/>
          </a:prstGeom>
          <a:solidFill>
            <a:schemeClr val="tx1">
              <a:lumMod val="60000"/>
              <a:lumOff val="40000"/>
            </a:schemeClr>
          </a:solidFill>
        </p:spPr>
        <p:txBody>
          <a:bodyPr wrap="square" lIns="175735" tIns="140588" rIns="175735" bIns="14058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896041">
              <a:defRPr/>
            </a:pPr>
            <a:r>
              <a:rPr lang="en-US" sz="1922">
                <a:solidFill>
                  <a:schemeClr val="bg1"/>
                </a:solidFill>
                <a:latin typeface="Segoe UI"/>
              </a:rPr>
              <a:t>TOOLS</a:t>
            </a:r>
          </a:p>
        </p:txBody>
      </p:sp>
      <p:sp>
        <p:nvSpPr>
          <p:cNvPr id="13" name="TextBox 33"/>
          <p:cNvSpPr txBox="1"/>
          <p:nvPr/>
        </p:nvSpPr>
        <p:spPr>
          <a:xfrm>
            <a:off x="9680357" y="5894744"/>
            <a:ext cx="1891862" cy="477821"/>
          </a:xfrm>
          <a:prstGeom prst="rect">
            <a:avLst/>
          </a:prstGeom>
          <a:noFill/>
        </p:spPr>
        <p:txBody>
          <a:bodyPr wrap="square" lIns="0" tIns="140588" rIns="0" bIns="140588" rtlCol="0">
            <a:spAutoFit/>
          </a:bodyPr>
          <a:lstStyle/>
          <a:p>
            <a:pPr algn="ctr" defTabSz="878390">
              <a:lnSpc>
                <a:spcPct val="90000"/>
              </a:lnSpc>
              <a:defRPr/>
            </a:pPr>
            <a:r>
              <a:rPr lang="en-US" sz="1400" kern="0">
                <a:gradFill>
                  <a:gsLst>
                    <a:gs pos="2804">
                      <a:srgbClr val="505050"/>
                    </a:gs>
                    <a:gs pos="26000">
                      <a:srgbClr val="505050"/>
                    </a:gs>
                  </a:gsLst>
                  <a:lin ang="5400000" scaled="1"/>
                </a:gradFill>
                <a:latin typeface="Segoe UI"/>
                <a:cs typeface="Segoe UI Semilight" panose="020B0402040204020203" pitchFamily="34" charset="0"/>
              </a:rPr>
              <a:t>Command Line</a:t>
            </a:r>
          </a:p>
        </p:txBody>
      </p:sp>
      <p:grpSp>
        <p:nvGrpSpPr>
          <p:cNvPr id="4" name="Group 3"/>
          <p:cNvGrpSpPr/>
          <p:nvPr/>
        </p:nvGrpSpPr>
        <p:grpSpPr>
          <a:xfrm>
            <a:off x="9980532" y="2184379"/>
            <a:ext cx="1291513" cy="985470"/>
            <a:chOff x="9978881" y="2155803"/>
            <a:chExt cx="1291513" cy="985470"/>
          </a:xfrm>
        </p:grpSpPr>
        <p:sp>
          <p:nvSpPr>
            <p:cNvPr id="41" name="TextBox 40"/>
            <p:cNvSpPr txBox="1"/>
            <p:nvPr/>
          </p:nvSpPr>
          <p:spPr>
            <a:xfrm>
              <a:off x="9978881" y="2663452"/>
              <a:ext cx="1291513" cy="477821"/>
            </a:xfrm>
            <a:prstGeom prst="rect">
              <a:avLst/>
            </a:prstGeom>
            <a:noFill/>
          </p:spPr>
          <p:txBody>
            <a:bodyPr wrap="square" lIns="89630" tIns="140588" rIns="89630" bIns="140588" rtlCol="0">
              <a:spAutoFit/>
            </a:bodyPr>
            <a:lstStyle/>
            <a:p>
              <a:pPr algn="ctr" defTabSz="878390">
                <a:lnSpc>
                  <a:spcPct val="90000"/>
                </a:lnSpc>
                <a:defRPr/>
              </a:pPr>
              <a:r>
                <a:rPr lang="en-US" sz="1400" kern="0">
                  <a:gradFill>
                    <a:gsLst>
                      <a:gs pos="2804">
                        <a:srgbClr val="505050"/>
                      </a:gs>
                      <a:gs pos="26000">
                        <a:srgbClr val="505050"/>
                      </a:gs>
                    </a:gsLst>
                    <a:lin ang="5400000" scaled="1"/>
                  </a:gradFill>
                  <a:latin typeface="Segoe UI"/>
                  <a:cs typeface="Segoe UI Semilight" panose="020B0402040204020203" pitchFamily="34" charset="0"/>
                </a:rPr>
                <a:t>Visual Studio</a:t>
              </a:r>
            </a:p>
          </p:txBody>
        </p:sp>
        <p:pic>
          <p:nvPicPr>
            <p:cNvPr id="44" name="Picture 4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sp>
        <p:nvSpPr>
          <p:cNvPr id="37" name="TextBox 36"/>
          <p:cNvSpPr txBox="1"/>
          <p:nvPr/>
        </p:nvSpPr>
        <p:spPr>
          <a:xfrm>
            <a:off x="9680357" y="3847701"/>
            <a:ext cx="1891862" cy="487504"/>
          </a:xfrm>
          <a:prstGeom prst="rect">
            <a:avLst/>
          </a:prstGeom>
          <a:noFill/>
        </p:spPr>
        <p:txBody>
          <a:bodyPr wrap="square" lIns="0" tIns="140588" rIns="91440" bIns="140588" rtlCol="0">
            <a:spAutoFit/>
          </a:bodyPr>
          <a:lstStyle/>
          <a:p>
            <a:pPr marL="14288" algn="ctr" defTabSz="878390">
              <a:lnSpc>
                <a:spcPct val="90000"/>
              </a:lnSpc>
              <a:defRPr/>
            </a:pPr>
            <a:r>
              <a:rPr lang="en-US" sz="1400" kern="0">
                <a:gradFill>
                  <a:gsLst>
                    <a:gs pos="2804">
                      <a:srgbClr val="505050"/>
                    </a:gs>
                    <a:gs pos="26000">
                      <a:srgbClr val="505050"/>
                    </a:gs>
                  </a:gsLst>
                  <a:lin ang="5400000" scaled="1"/>
                </a:gradFill>
                <a:latin typeface="Segoe UI"/>
                <a:cs typeface="Segoe UI Semilight" panose="020B0402040204020203" pitchFamily="34" charset="0"/>
              </a:rPr>
              <a:t>Visual Studio for Mac</a:t>
            </a:r>
          </a:p>
        </p:txBody>
      </p:sp>
      <p:sp>
        <p:nvSpPr>
          <p:cNvPr id="38" name="TextBox 37"/>
          <p:cNvSpPr txBox="1"/>
          <p:nvPr/>
        </p:nvSpPr>
        <p:spPr>
          <a:xfrm>
            <a:off x="9688241" y="4833037"/>
            <a:ext cx="1876095" cy="487504"/>
          </a:xfrm>
          <a:prstGeom prst="rect">
            <a:avLst/>
          </a:prstGeom>
          <a:noFill/>
        </p:spPr>
        <p:txBody>
          <a:bodyPr wrap="square" lIns="89630" tIns="140588" rIns="89630" bIns="140588" rtlCol="0">
            <a:spAutoFit/>
          </a:bodyPr>
          <a:lstStyle/>
          <a:p>
            <a:pPr algn="ctr" defTabSz="878390">
              <a:lnSpc>
                <a:spcPct val="90000"/>
              </a:lnSpc>
              <a:defRPr/>
            </a:pPr>
            <a:r>
              <a:rPr lang="en-US" sz="1400" kern="0">
                <a:gradFill>
                  <a:gsLst>
                    <a:gs pos="2804">
                      <a:srgbClr val="505050"/>
                    </a:gs>
                    <a:gs pos="26000">
                      <a:srgbClr val="505050"/>
                    </a:gs>
                  </a:gsLst>
                  <a:lin ang="5400000" scaled="1"/>
                </a:gradFill>
                <a:latin typeface="Segoe UI"/>
                <a:cs typeface="Segoe UI Semilight" panose="020B0402040204020203" pitchFamily="34" charset="0"/>
              </a:rPr>
              <a:t>Visual Studio Code</a:t>
            </a:r>
          </a:p>
        </p:txBody>
      </p:sp>
      <p:pic>
        <p:nvPicPr>
          <p:cNvPr id="9" name="Picture 8"/>
          <p:cNvPicPr>
            <a:picLocks noChangeAspect="1"/>
          </p:cNvPicPr>
          <p:nvPr/>
        </p:nvPicPr>
        <p:blipFill>
          <a:blip r:embed="rId4"/>
          <a:stretch>
            <a:fillRect/>
          </a:stretch>
        </p:blipFill>
        <p:spPr>
          <a:xfrm>
            <a:off x="10372954" y="4333244"/>
            <a:ext cx="552297" cy="552297"/>
          </a:xfrm>
          <a:prstGeom prst="rect">
            <a:avLst/>
          </a:prstGeom>
        </p:spPr>
      </p:pic>
      <p:pic>
        <p:nvPicPr>
          <p:cNvPr id="29" name="Picture 28"/>
          <p:cNvPicPr>
            <a:picLocks noChangeAspect="1"/>
          </p:cNvPicPr>
          <p:nvPr/>
        </p:nvPicPr>
        <p:blipFill rotWithShape="1">
          <a:blip r:embed="rId5">
            <a:extLst>
              <a:ext uri="{28A0092B-C50C-407E-A947-70E740481C1C}">
                <a14:useLocalDpi xmlns:a14="http://schemas.microsoft.com/office/drawing/2010/main" val="0"/>
              </a:ext>
            </a:extLst>
          </a:blip>
          <a:srcRect l="38674" t="47571" r="52063" b="41251"/>
          <a:stretch/>
        </p:blipFill>
        <p:spPr>
          <a:xfrm rot="568667">
            <a:off x="10164847" y="3237227"/>
            <a:ext cx="939208" cy="747888"/>
          </a:xfrm>
          <a:prstGeom prst="rect">
            <a:avLst/>
          </a:prstGeom>
        </p:spPr>
      </p:pic>
      <p:grpSp>
        <p:nvGrpSpPr>
          <p:cNvPr id="36" name="Group 35"/>
          <p:cNvGrpSpPr/>
          <p:nvPr/>
        </p:nvGrpSpPr>
        <p:grpSpPr>
          <a:xfrm>
            <a:off x="10310190" y="5287618"/>
            <a:ext cx="649356" cy="649356"/>
            <a:chOff x="8097077" y="4028661"/>
            <a:chExt cx="914400" cy="914400"/>
          </a:xfrm>
        </p:grpSpPr>
        <p:sp>
          <p:nvSpPr>
            <p:cNvPr id="39" name="Rectangle 38"/>
            <p:cNvSpPr/>
            <p:nvPr/>
          </p:nvSpPr>
          <p:spPr bwMode="auto">
            <a:xfrm>
              <a:off x="8097077" y="4028661"/>
              <a:ext cx="914400" cy="914400"/>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8252790" y="4184374"/>
              <a:ext cx="602975" cy="602975"/>
            </a:xfrm>
            <a:prstGeom prst="rect">
              <a:avLst/>
            </a:prstGeom>
            <a:solidFill>
              <a:schemeClr val="accent6">
                <a:lumMod val="50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8107357" y="4060033"/>
              <a:ext cx="866800" cy="650100"/>
            </a:xfrm>
            <a:prstGeom prst="rect">
              <a:avLst/>
            </a:prstGeom>
            <a:noFill/>
          </p:spPr>
          <p:txBody>
            <a:bodyPr wrap="square" lIns="182880" tIns="146304" rIns="182880" bIns="146304" rtlCol="0">
              <a:spAutoFit/>
            </a:bodyPr>
            <a:lstStyle/>
            <a:p>
              <a:pPr>
                <a:lnSpc>
                  <a:spcPct val="90000"/>
                </a:lnSpc>
                <a:spcAft>
                  <a:spcPts val="600"/>
                </a:spcAft>
              </a:pPr>
              <a:r>
                <a:rPr lang="en-US" sz="1200" b="1" dirty="0">
                  <a:solidFill>
                    <a:srgbClr val="00A59C"/>
                  </a:solidFill>
                  <a:latin typeface="Segoe UI" charset="0"/>
                  <a:ea typeface="Segoe UI" charset="0"/>
                  <a:cs typeface="Segoe UI" charset="0"/>
                </a:rPr>
                <a:t>$_</a:t>
              </a:r>
            </a:p>
          </p:txBody>
        </p:sp>
      </p:grpSp>
    </p:spTree>
    <p:extLst>
      <p:ext uri="{BB962C8B-B14F-4D97-AF65-F5344CB8AC3E}">
        <p14:creationId xmlns:p14="http://schemas.microsoft.com/office/powerpoint/2010/main" val="39851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Core </a:t>
            </a:r>
            <a:r>
              <a:rPr lang="en-US" dirty="0" err="1"/>
              <a:t>está</a:t>
            </a:r>
            <a:r>
              <a:rPr lang="en-US" dirty="0"/>
              <a:t> </a:t>
            </a:r>
            <a:r>
              <a:rPr lang="en-US" dirty="0" err="1"/>
              <a:t>optimizado</a:t>
            </a:r>
            <a:r>
              <a:rPr lang="en-US" dirty="0"/>
              <a:t> para apps “cloud-native”</a:t>
            </a:r>
          </a:p>
        </p:txBody>
      </p:sp>
      <p:grpSp>
        <p:nvGrpSpPr>
          <p:cNvPr id="3" name="Group 2" hidden="1"/>
          <p:cNvGrpSpPr/>
          <p:nvPr/>
        </p:nvGrpSpPr>
        <p:grpSpPr>
          <a:xfrm>
            <a:off x="503590" y="1581831"/>
            <a:ext cx="11184821" cy="4493227"/>
            <a:chOff x="507206" y="1610912"/>
            <a:chExt cx="11422062" cy="4588533"/>
          </a:xfrm>
        </p:grpSpPr>
        <p:graphicFrame>
          <p:nvGraphicFramePr>
            <p:cNvPr id="5" name="Chart 4"/>
            <p:cNvGraphicFramePr/>
            <p:nvPr>
              <p:extLst/>
            </p:nvPr>
          </p:nvGraphicFramePr>
          <p:xfrm>
            <a:off x="507206" y="1610912"/>
            <a:ext cx="11422062" cy="458853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1200113" y="5881775"/>
              <a:ext cx="2056076" cy="249299"/>
            </a:xfrm>
            <a:prstGeom prst="rect">
              <a:avLst/>
            </a:prstGeom>
            <a:solidFill>
              <a:schemeClr val="tx2"/>
            </a:solidFill>
          </p:spPr>
          <p:txBody>
            <a:bodyPr wrap="none" lIns="179081" tIns="0" rIns="179081" bIns="0" rtlCol="0" anchor="ctr" anchorCtr="0">
              <a:spAutoFit/>
            </a:bodyPr>
            <a:lstStyle/>
            <a:p>
              <a:pPr defTabSz="913361">
                <a:lnSpc>
                  <a:spcPct val="90000"/>
                </a:lnSpc>
                <a:spcAft>
                  <a:spcPts val="587"/>
                </a:spcAft>
              </a:pPr>
              <a:r>
                <a:rPr lang="en-US" sz="1763" kern="0" err="1">
                  <a:gradFill>
                    <a:gsLst>
                      <a:gs pos="3111">
                        <a:srgbClr val="FFFFFF"/>
                      </a:gs>
                      <a:gs pos="10000">
                        <a:srgbClr val="FFFFFF"/>
                      </a:gs>
                    </a:gsLst>
                    <a:lin ang="5400000" scaled="0"/>
                  </a:gradFill>
                  <a:latin typeface="Segoe UI"/>
                </a:rPr>
                <a:t>aspnetcore-linux</a:t>
              </a:r>
              <a:endParaRPr lang="en-US" sz="1763" kern="0">
                <a:gradFill>
                  <a:gsLst>
                    <a:gs pos="3111">
                      <a:srgbClr val="FFFFFF"/>
                    </a:gs>
                    <a:gs pos="10000">
                      <a:srgbClr val="FFFFFF"/>
                    </a:gs>
                  </a:gsLst>
                  <a:lin ang="5400000" scaled="0"/>
                </a:gradFill>
                <a:latin typeface="Segoe UI"/>
              </a:endParaRPr>
            </a:p>
          </p:txBody>
        </p:sp>
        <p:sp>
          <p:nvSpPr>
            <p:cNvPr id="6" name="TextBox 5"/>
            <p:cNvSpPr txBox="1"/>
            <p:nvPr/>
          </p:nvSpPr>
          <p:spPr>
            <a:xfrm>
              <a:off x="4407440" y="5881775"/>
              <a:ext cx="2564485" cy="249299"/>
            </a:xfrm>
            <a:prstGeom prst="rect">
              <a:avLst/>
            </a:prstGeom>
            <a:solidFill>
              <a:schemeClr val="tx2"/>
            </a:solidFill>
          </p:spPr>
          <p:txBody>
            <a:bodyPr wrap="none" lIns="179081" tIns="0" rIns="179081" bIns="0" rtlCol="0" anchor="ctr" anchorCtr="0">
              <a:spAutoFit/>
            </a:bodyPr>
            <a:lstStyle/>
            <a:p>
              <a:pPr defTabSz="913361">
                <a:lnSpc>
                  <a:spcPct val="90000"/>
                </a:lnSpc>
                <a:spcAft>
                  <a:spcPts val="587"/>
                </a:spcAft>
              </a:pPr>
              <a:r>
                <a:rPr lang="en-US" sz="1763" kern="0" err="1">
                  <a:gradFill>
                    <a:gsLst>
                      <a:gs pos="3111">
                        <a:srgbClr val="FFFFFF"/>
                      </a:gs>
                      <a:gs pos="10000">
                        <a:srgbClr val="FFFFFF"/>
                      </a:gs>
                    </a:gsLst>
                    <a:lin ang="5400000" scaled="0"/>
                  </a:gradFill>
                  <a:latin typeface="Segoe UI"/>
                </a:rPr>
                <a:t>aspnetcore-mvc-linux</a:t>
              </a:r>
              <a:endParaRPr lang="en-US" sz="1763" kern="0">
                <a:gradFill>
                  <a:gsLst>
                    <a:gs pos="3111">
                      <a:srgbClr val="FFFFFF"/>
                    </a:gs>
                    <a:gs pos="10000">
                      <a:srgbClr val="FFFFFF"/>
                    </a:gs>
                  </a:gsLst>
                  <a:lin ang="5400000" scaled="0"/>
                </a:gradFill>
                <a:latin typeface="Segoe UI"/>
              </a:endParaRPr>
            </a:p>
          </p:txBody>
        </p:sp>
      </p:grpSp>
      <p:sp>
        <p:nvSpPr>
          <p:cNvPr id="19" name="Text Placeholder 5"/>
          <p:cNvSpPr txBox="1">
            <a:spLocks/>
          </p:cNvSpPr>
          <p:nvPr/>
        </p:nvSpPr>
        <p:spPr>
          <a:xfrm>
            <a:off x="2414130" y="2424020"/>
            <a:ext cx="3809784" cy="723556"/>
          </a:xfrm>
          <a:prstGeom prst="rect">
            <a:avLst/>
          </a:prstGeom>
        </p:spPr>
        <p:txBody>
          <a:bodyPr vert="horz" wrap="square" lIns="143428" tIns="89642" rIns="143428" bIns="89642" rtlCol="0">
            <a:spAutoFit/>
          </a:bodyPr>
          <a:lstStyle>
            <a:lvl1pPr marL="0"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3996" kern="1200" spc="0" baseline="0">
                <a:gradFill>
                  <a:gsLst>
                    <a:gs pos="1250">
                      <a:schemeClr val="tx2"/>
                    </a:gs>
                    <a:gs pos="99000">
                      <a:schemeClr val="tx2"/>
                    </a:gs>
                  </a:gsLst>
                  <a:lin ang="5400000" scaled="0"/>
                </a:gradFill>
                <a:latin typeface="+mj-lt"/>
                <a:ea typeface="+mn-ea"/>
                <a:cs typeface="+mn-cs"/>
              </a:defRPr>
            </a:lvl1pPr>
            <a:lvl2pPr marL="0" marR="0" indent="0" algn="l" defTabSz="931716" rtl="0" eaLnBrk="1" fontAlgn="auto" latinLnBrk="0" hangingPunct="1">
              <a:lnSpc>
                <a:spcPct val="90000"/>
              </a:lnSpc>
              <a:spcBef>
                <a:spcPct val="20000"/>
              </a:spcBef>
              <a:spcAft>
                <a:spcPts val="0"/>
              </a:spcAft>
              <a:buClrTx/>
              <a:buSzPct val="90000"/>
              <a:buFontTx/>
              <a:buNone/>
              <a:tabLst/>
              <a:defRPr sz="1998" kern="1200" spc="0" baseline="0">
                <a:gradFill>
                  <a:gsLst>
                    <a:gs pos="1250">
                      <a:schemeClr val="tx1"/>
                    </a:gs>
                    <a:gs pos="100000">
                      <a:schemeClr val="tx1"/>
                    </a:gs>
                  </a:gsLst>
                  <a:lin ang="5400000" scaled="0"/>
                </a:gradFill>
                <a:latin typeface="+mn-lt"/>
                <a:ea typeface="+mn-ea"/>
                <a:cs typeface="+mn-cs"/>
              </a:defRPr>
            </a:lvl2pPr>
            <a:lvl3pPr marL="228349"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998" kern="1200" spc="0" baseline="0">
                <a:gradFill>
                  <a:gsLst>
                    <a:gs pos="1250">
                      <a:schemeClr val="tx1"/>
                    </a:gs>
                    <a:gs pos="100000">
                      <a:schemeClr val="tx1"/>
                    </a:gs>
                  </a:gsLst>
                  <a:lin ang="5400000" scaled="0"/>
                </a:gradFill>
                <a:latin typeface="+mn-lt"/>
                <a:ea typeface="+mn-ea"/>
                <a:cs typeface="+mn-cs"/>
              </a:defRPr>
            </a:lvl3pPr>
            <a:lvl4pPr marL="456697"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798" kern="1200" spc="0" baseline="0">
                <a:gradFill>
                  <a:gsLst>
                    <a:gs pos="1250">
                      <a:schemeClr val="tx1"/>
                    </a:gs>
                    <a:gs pos="100000">
                      <a:schemeClr val="tx1"/>
                    </a:gs>
                  </a:gsLst>
                  <a:lin ang="5400000" scaled="0"/>
                </a:gradFill>
                <a:latin typeface="+mn-lt"/>
                <a:ea typeface="+mn-ea"/>
                <a:cs typeface="+mn-cs"/>
              </a:defRPr>
            </a:lvl4pPr>
            <a:lvl5pPr marL="685046"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798" kern="1200" spc="0" baseline="0">
                <a:gradFill>
                  <a:gsLst>
                    <a:gs pos="1250">
                      <a:schemeClr val="tx1"/>
                    </a:gs>
                    <a:gs pos="100000">
                      <a:schemeClr val="tx1"/>
                    </a:gs>
                  </a:gsLst>
                  <a:lin ang="5400000" scaled="0"/>
                </a:gradFill>
                <a:latin typeface="+mn-lt"/>
                <a:ea typeface="+mn-ea"/>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13361">
              <a:defRPr/>
            </a:pPr>
            <a:r>
              <a:rPr lang="en-US" sz="3917" kern="0" dirty="0">
                <a:solidFill>
                  <a:schemeClr val="accent2"/>
                </a:solidFill>
                <a:latin typeface="Segoe UI Light" charset="0"/>
                <a:ea typeface="Segoe UI Light" charset="0"/>
                <a:cs typeface="Segoe UI Light" charset="0"/>
              </a:rPr>
              <a:t>Cross-platform</a:t>
            </a:r>
          </a:p>
        </p:txBody>
      </p:sp>
      <p:sp>
        <p:nvSpPr>
          <p:cNvPr id="22" name="Text Placeholder 5"/>
          <p:cNvSpPr txBox="1">
            <a:spLocks/>
          </p:cNvSpPr>
          <p:nvPr/>
        </p:nvSpPr>
        <p:spPr>
          <a:xfrm>
            <a:off x="2414130" y="3985293"/>
            <a:ext cx="3106400" cy="723352"/>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361">
              <a:defRPr/>
            </a:pPr>
            <a:r>
              <a:rPr lang="en-US" sz="3917" kern="0" dirty="0" err="1">
                <a:solidFill>
                  <a:schemeClr val="accent2"/>
                </a:solidFill>
                <a:latin typeface="Segoe UI Light" charset="0"/>
                <a:ea typeface="Segoe UI Light" charset="0"/>
                <a:cs typeface="Segoe UI Light" charset="0"/>
              </a:rPr>
              <a:t>Rápidas</a:t>
            </a:r>
            <a:endParaRPr lang="en-US" sz="3917" kern="0" dirty="0">
              <a:solidFill>
                <a:schemeClr val="accent2"/>
              </a:solidFill>
              <a:latin typeface="Segoe UI Light" charset="0"/>
              <a:ea typeface="Segoe UI Light" charset="0"/>
              <a:cs typeface="Segoe UI Light" charset="0"/>
            </a:endParaRPr>
          </a:p>
        </p:txBody>
      </p:sp>
      <p:sp>
        <p:nvSpPr>
          <p:cNvPr id="24" name="Text Placeholder 5"/>
          <p:cNvSpPr txBox="1">
            <a:spLocks/>
          </p:cNvSpPr>
          <p:nvPr/>
        </p:nvSpPr>
        <p:spPr>
          <a:xfrm>
            <a:off x="7513791" y="2424122"/>
            <a:ext cx="3598769" cy="723352"/>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361">
              <a:defRPr/>
            </a:pPr>
            <a:r>
              <a:rPr lang="en-US" sz="3917" kern="0" dirty="0" err="1">
                <a:solidFill>
                  <a:schemeClr val="accent2"/>
                </a:solidFill>
                <a:latin typeface="Segoe UI Light" charset="0"/>
                <a:ea typeface="Segoe UI Light" charset="0"/>
                <a:cs typeface="Segoe UI Light" charset="0"/>
              </a:rPr>
              <a:t>Ligeras</a:t>
            </a:r>
            <a:endParaRPr lang="en-US" sz="3917" kern="0" dirty="0">
              <a:solidFill>
                <a:schemeClr val="accent2"/>
              </a:solidFill>
              <a:latin typeface="Segoe UI Light" charset="0"/>
              <a:ea typeface="Segoe UI Light" charset="0"/>
              <a:cs typeface="Segoe UI Light" charset="0"/>
            </a:endParaRPr>
          </a:p>
        </p:txBody>
      </p:sp>
      <p:sp>
        <p:nvSpPr>
          <p:cNvPr id="26" name="Text Placeholder 5"/>
          <p:cNvSpPr txBox="1">
            <a:spLocks/>
          </p:cNvSpPr>
          <p:nvPr/>
        </p:nvSpPr>
        <p:spPr>
          <a:xfrm>
            <a:off x="7513792" y="3985293"/>
            <a:ext cx="3444024" cy="723352"/>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361">
              <a:defRPr/>
            </a:pPr>
            <a:r>
              <a:rPr lang="en-US" sz="3917" kern="0" dirty="0">
                <a:solidFill>
                  <a:schemeClr val="accent2"/>
                </a:solidFill>
                <a:latin typeface="Segoe UI Light" charset="0"/>
                <a:ea typeface="Segoe UI Light" charset="0"/>
                <a:cs typeface="Segoe UI Light" charset="0"/>
              </a:rPr>
              <a:t>Open source</a:t>
            </a:r>
          </a:p>
        </p:txBody>
      </p:sp>
      <p:sp>
        <p:nvSpPr>
          <p:cNvPr id="18" name="Oval 17"/>
          <p:cNvSpPr/>
          <p:nvPr/>
        </p:nvSpPr>
        <p:spPr bwMode="auto">
          <a:xfrm>
            <a:off x="1504467" y="2337742"/>
            <a:ext cx="896112"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duotone>
              <a:schemeClr val="accent5">
                <a:shade val="45000"/>
                <a:satMod val="135000"/>
              </a:schemeClr>
              <a:prstClr val="white"/>
            </a:duotone>
          </a:blip>
          <a:stretch>
            <a:fillRect/>
          </a:stretch>
        </p:blipFill>
        <p:spPr>
          <a:xfrm>
            <a:off x="1679018" y="2455528"/>
            <a:ext cx="547011" cy="660541"/>
          </a:xfrm>
          <a:prstGeom prst="rect">
            <a:avLst/>
          </a:prstGeom>
        </p:spPr>
      </p:pic>
      <p:sp>
        <p:nvSpPr>
          <p:cNvPr id="43" name="Oval 42"/>
          <p:cNvSpPr/>
          <p:nvPr/>
        </p:nvSpPr>
        <p:spPr bwMode="auto">
          <a:xfrm>
            <a:off x="6591819" y="2337742"/>
            <a:ext cx="896112"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1504467" y="3898913"/>
            <a:ext cx="896112"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753676" y="4034420"/>
            <a:ext cx="442299" cy="625099"/>
          </a:xfrm>
          <a:prstGeom prst="rect">
            <a:avLst/>
          </a:prstGeom>
        </p:spPr>
      </p:pic>
      <p:sp>
        <p:nvSpPr>
          <p:cNvPr id="37" name="Oval 36"/>
          <p:cNvSpPr/>
          <p:nvPr/>
        </p:nvSpPr>
        <p:spPr bwMode="auto">
          <a:xfrm>
            <a:off x="6589031" y="3898913"/>
            <a:ext cx="896112"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6030" y="4087239"/>
            <a:ext cx="519267" cy="519461"/>
          </a:xfrm>
          <a:prstGeom prst="rect">
            <a:avLst/>
          </a:prstGeom>
          <a:ln>
            <a:noFill/>
          </a:ln>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0794" y="2558969"/>
            <a:ext cx="538163" cy="453658"/>
          </a:xfrm>
          <a:prstGeom prst="rect">
            <a:avLst/>
          </a:prstGeom>
        </p:spPr>
      </p:pic>
    </p:spTree>
    <p:extLst>
      <p:ext uri="{BB962C8B-B14F-4D97-AF65-F5344CB8AC3E}">
        <p14:creationId xmlns:p14="http://schemas.microsoft.com/office/powerpoint/2010/main" val="144119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0" y="0"/>
            <a:ext cx="608549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346914"/>
            <a:ext cx="11655840" cy="2153652"/>
          </a:xfrm>
        </p:spPr>
        <p:txBody>
          <a:bodyPr/>
          <a:lstStyle/>
          <a:p>
            <a:r>
              <a:rPr lang="en-US" dirty="0">
                <a:solidFill>
                  <a:schemeClr val="bg1"/>
                </a:solidFill>
              </a:rPr>
              <a:t>Desarrollo</a:t>
            </a:r>
            <a:br>
              <a:rPr lang="en-US" dirty="0">
                <a:solidFill>
                  <a:schemeClr val="bg1"/>
                </a:solidFill>
              </a:rPr>
            </a:br>
            <a:r>
              <a:rPr lang="en-US" dirty="0">
                <a:solidFill>
                  <a:schemeClr val="bg1"/>
                </a:solidFill>
              </a:rPr>
              <a:t>Cloud </a:t>
            </a:r>
            <a:r>
              <a:rPr lang="en-US" dirty="0" err="1">
                <a:solidFill>
                  <a:schemeClr val="bg1"/>
                </a:solidFill>
              </a:rPr>
              <a:t>optimizado</a:t>
            </a:r>
            <a:endParaRPr lang="en-US" dirty="0">
              <a:solidFill>
                <a:schemeClr val="bg1"/>
              </a:solidFill>
            </a:endParaRPr>
          </a:p>
        </p:txBody>
      </p:sp>
      <p:sp>
        <p:nvSpPr>
          <p:cNvPr id="12" name="TextBox 11"/>
          <p:cNvSpPr txBox="1"/>
          <p:nvPr/>
        </p:nvSpPr>
        <p:spPr>
          <a:xfrm>
            <a:off x="6783194" y="2903013"/>
            <a:ext cx="4683512" cy="1147699"/>
          </a:xfrm>
          <a:prstGeom prst="rect">
            <a:avLst/>
          </a:prstGeom>
          <a:noFill/>
        </p:spPr>
        <p:txBody>
          <a:bodyPr wrap="square" lIns="182880" tIns="146304" rIns="182880" bIns="146304" rtlCol="0">
            <a:spAutoFit/>
          </a:bodyPr>
          <a:lstStyle/>
          <a:p>
            <a:pPr algn="ctr">
              <a:lnSpc>
                <a:spcPct val="90000"/>
              </a:lnSpc>
              <a:spcAft>
                <a:spcPts val="600"/>
              </a:spcAft>
            </a:pPr>
            <a:r>
              <a:rPr lang="en-US" sz="6200" b="1" dirty="0">
                <a:solidFill>
                  <a:schemeClr val="tx2"/>
                </a:solidFill>
                <a:latin typeface="Segoe UI" charset="0"/>
                <a:ea typeface="Segoe UI" charset="0"/>
                <a:cs typeface="Segoe UI" charset="0"/>
              </a:rPr>
              <a:t>.NET</a:t>
            </a:r>
          </a:p>
        </p:txBody>
      </p:sp>
      <p:sp>
        <p:nvSpPr>
          <p:cNvPr id="8" name="TextBox 7"/>
          <p:cNvSpPr txBox="1"/>
          <p:nvPr/>
        </p:nvSpPr>
        <p:spPr>
          <a:xfrm>
            <a:off x="6783194" y="5153817"/>
            <a:ext cx="4683512" cy="1147699"/>
          </a:xfrm>
          <a:prstGeom prst="rect">
            <a:avLst/>
          </a:prstGeom>
          <a:noFill/>
        </p:spPr>
        <p:txBody>
          <a:bodyPr wrap="square" lIns="182880" tIns="146304" rIns="182880" bIns="146304" rtlCol="0">
            <a:spAutoFit/>
          </a:bodyPr>
          <a:lstStyle/>
          <a:p>
            <a:pPr algn="ctr">
              <a:lnSpc>
                <a:spcPct val="90000"/>
              </a:lnSpc>
              <a:spcAft>
                <a:spcPts val="600"/>
              </a:spcAft>
            </a:pPr>
            <a:r>
              <a:rPr lang="en-US" sz="6200" b="1" dirty="0">
                <a:solidFill>
                  <a:schemeClr val="tx2"/>
                </a:solidFill>
                <a:latin typeface="Segoe UI" charset="0"/>
                <a:ea typeface="Segoe UI" charset="0"/>
                <a:cs typeface="Segoe UI" charset="0"/>
              </a:rPr>
              <a:t>Azure</a:t>
            </a:r>
          </a:p>
        </p:txBody>
      </p:sp>
      <p:sp>
        <p:nvSpPr>
          <p:cNvPr id="9" name="TextBox 8"/>
          <p:cNvSpPr txBox="1"/>
          <p:nvPr/>
        </p:nvSpPr>
        <p:spPr>
          <a:xfrm>
            <a:off x="6057900" y="645746"/>
            <a:ext cx="6134100" cy="1154162"/>
          </a:xfrm>
          <a:prstGeom prst="rect">
            <a:avLst/>
          </a:prstGeom>
          <a:noFill/>
        </p:spPr>
        <p:txBody>
          <a:bodyPr wrap="square" lIns="182880" tIns="146304" rIns="182880" bIns="146304" rtlCol="0">
            <a:spAutoFit/>
          </a:bodyPr>
          <a:lstStyle/>
          <a:p>
            <a:pPr algn="ctr">
              <a:lnSpc>
                <a:spcPct val="90000"/>
              </a:lnSpc>
              <a:spcAft>
                <a:spcPts val="600"/>
              </a:spcAft>
            </a:pPr>
            <a:r>
              <a:rPr lang="en-US" sz="6200" b="1" dirty="0">
                <a:solidFill>
                  <a:schemeClr val="tx2"/>
                </a:solidFill>
                <a:latin typeface="Segoe UI" charset="0"/>
                <a:ea typeface="Segoe UI" charset="0"/>
                <a:cs typeface="Segoe UI" charset="0"/>
              </a:rPr>
              <a:t>Visual Studio</a:t>
            </a:r>
          </a:p>
        </p:txBody>
      </p:sp>
      <p:sp>
        <p:nvSpPr>
          <p:cNvPr id="3" name="TextBox 2"/>
          <p:cNvSpPr txBox="1"/>
          <p:nvPr/>
        </p:nvSpPr>
        <p:spPr>
          <a:xfrm>
            <a:off x="6086475" y="1514477"/>
            <a:ext cx="6105525" cy="1625060"/>
          </a:xfrm>
          <a:prstGeom prst="rect">
            <a:avLst/>
          </a:prstGeom>
          <a:noFill/>
        </p:spPr>
        <p:txBody>
          <a:bodyPr wrap="square" lIns="182880" tIns="146304" rIns="182880" bIns="146304" rtlCol="0">
            <a:spAutoFit/>
          </a:bodyPr>
          <a:lstStyle/>
          <a:p>
            <a:pPr algn="ctr">
              <a:lnSpc>
                <a:spcPct val="90000"/>
              </a:lnSpc>
              <a:spcAft>
                <a:spcPts val="600"/>
              </a:spcAft>
            </a:pPr>
            <a:r>
              <a:rPr lang="en-US" sz="9600">
                <a:solidFill>
                  <a:schemeClr val="tx2"/>
                </a:solidFill>
                <a:latin typeface="Segoe UI Light" charset="0"/>
                <a:ea typeface="Segoe UI Light" charset="0"/>
                <a:cs typeface="Segoe UI Light" charset="0"/>
              </a:rPr>
              <a:t>+</a:t>
            </a:r>
            <a:endParaRPr lang="en-US" sz="9600" dirty="0" err="1">
              <a:solidFill>
                <a:schemeClr val="tx2"/>
              </a:solidFill>
              <a:latin typeface="Segoe UI Light" charset="0"/>
              <a:ea typeface="Segoe UI Light" charset="0"/>
              <a:cs typeface="Segoe UI Light" charset="0"/>
            </a:endParaRPr>
          </a:p>
        </p:txBody>
      </p:sp>
      <p:sp>
        <p:nvSpPr>
          <p:cNvPr id="11" name="TextBox 10"/>
          <p:cNvSpPr txBox="1"/>
          <p:nvPr/>
        </p:nvSpPr>
        <p:spPr>
          <a:xfrm>
            <a:off x="6086475" y="3757615"/>
            <a:ext cx="6105525" cy="1625060"/>
          </a:xfrm>
          <a:prstGeom prst="rect">
            <a:avLst/>
          </a:prstGeom>
          <a:noFill/>
        </p:spPr>
        <p:txBody>
          <a:bodyPr wrap="square" lIns="182880" tIns="146304" rIns="182880" bIns="146304" rtlCol="0">
            <a:spAutoFit/>
          </a:bodyPr>
          <a:lstStyle/>
          <a:p>
            <a:pPr algn="ctr">
              <a:lnSpc>
                <a:spcPct val="90000"/>
              </a:lnSpc>
              <a:spcAft>
                <a:spcPts val="600"/>
              </a:spcAft>
            </a:pPr>
            <a:r>
              <a:rPr lang="en-US" sz="9600">
                <a:solidFill>
                  <a:schemeClr val="tx2"/>
                </a:solidFill>
                <a:latin typeface="Segoe UI Light" charset="0"/>
                <a:ea typeface="Segoe UI Light" charset="0"/>
                <a:cs typeface="Segoe UI Light" charset="0"/>
              </a:rPr>
              <a:t>+</a:t>
            </a:r>
            <a:endParaRPr lang="en-US" sz="9600" dirty="0" err="1">
              <a:solidFill>
                <a:schemeClr val="tx2"/>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1009817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750"/>
                                        <p:tgtEl>
                                          <p:spTgt spid="12"/>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9" grpId="0"/>
      <p:bldP spid="3"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App Cloud .NET Core</a:t>
            </a:r>
          </a:p>
        </p:txBody>
      </p:sp>
      <p:sp>
        <p:nvSpPr>
          <p:cNvPr id="4" name="Title 3"/>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4384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5" name="Title 4"/>
          <p:cNvSpPr>
            <a:spLocks noGrp="1"/>
          </p:cNvSpPr>
          <p:nvPr>
            <p:ph type="title"/>
          </p:nvPr>
        </p:nvSpPr>
        <p:spPr/>
        <p:txBody>
          <a:bodyPr/>
          <a:lstStyle/>
          <a:p>
            <a:r>
              <a:rPr lang="en-US" dirty="0" err="1"/>
              <a:t>Bienvenidos</a:t>
            </a:r>
            <a:r>
              <a:rPr lang="en-US" dirty="0"/>
              <a:t>!</a:t>
            </a:r>
          </a:p>
        </p:txBody>
      </p:sp>
    </p:spTree>
    <p:extLst>
      <p:ext uri="{BB962C8B-B14F-4D97-AF65-F5344CB8AC3E}">
        <p14:creationId xmlns:p14="http://schemas.microsoft.com/office/powerpoint/2010/main" val="262378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idx="4294967295"/>
          </p:nvPr>
        </p:nvSpPr>
        <p:spPr>
          <a:xfrm>
            <a:off x="3202795" y="768426"/>
            <a:ext cx="5740400" cy="2068513"/>
          </a:xfrm>
        </p:spPr>
        <p:txBody>
          <a:bodyPr/>
          <a:lstStyle/>
          <a:p>
            <a:pPr algn="ctr"/>
            <a:r>
              <a:rPr lang="en-US" sz="4400" dirty="0" err="1">
                <a:solidFill>
                  <a:schemeClr val="bg1"/>
                </a:solidFill>
              </a:rPr>
              <a:t>Anunciado</a:t>
            </a:r>
            <a:br>
              <a:rPr lang="en-US" dirty="0">
                <a:solidFill>
                  <a:schemeClr val="bg1"/>
                </a:solidFill>
              </a:rPr>
            </a:br>
            <a:r>
              <a:rPr lang="en-US" sz="4800" b="1" dirty="0">
                <a:solidFill>
                  <a:schemeClr val="bg1"/>
                </a:solidFill>
              </a:rPr>
              <a:t> .</a:t>
            </a:r>
            <a:r>
              <a:rPr lang="en-US" sz="4800" b="1" dirty="0">
                <a:solidFill>
                  <a:schemeClr val="bg1"/>
                </a:solidFill>
                <a:latin typeface="Segoe UI" charset="0"/>
                <a:ea typeface="Segoe UI" charset="0"/>
                <a:cs typeface="Segoe UI" charset="0"/>
              </a:rPr>
              <a:t>NET Core Tooling</a:t>
            </a:r>
            <a:br>
              <a:rPr lang="en-US" dirty="0">
                <a:solidFill>
                  <a:schemeClr val="bg1"/>
                </a:solidFill>
              </a:rPr>
            </a:br>
            <a:r>
              <a:rPr lang="en-US" sz="4400" dirty="0">
                <a:solidFill>
                  <a:schemeClr val="bg1"/>
                </a:solidFill>
              </a:rPr>
              <a:t>1.0</a:t>
            </a:r>
            <a:endParaRPr lang="en-US" dirty="0">
              <a:solidFill>
                <a:schemeClr val="bg1"/>
              </a:solidFill>
            </a:endParaRPr>
          </a:p>
        </p:txBody>
      </p:sp>
      <p:sp>
        <p:nvSpPr>
          <p:cNvPr id="10" name="Rectangle 9"/>
          <p:cNvSpPr/>
          <p:nvPr/>
        </p:nvSpPr>
        <p:spPr>
          <a:xfrm>
            <a:off x="3210220" y="4240423"/>
            <a:ext cx="5725551" cy="2003625"/>
          </a:xfrm>
          <a:prstGeom prst="rect">
            <a:avLst/>
          </a:prstGeom>
          <a:noFill/>
        </p:spPr>
        <p:txBody>
          <a:bodyPr wrap="square" lIns="182880" tIns="146304" rIns="182880" bIns="146304" rtlCol="0">
            <a:spAutoFit/>
          </a:bodyPr>
          <a:lstStyle/>
          <a:p>
            <a:pPr algn="ctr">
              <a:spcBef>
                <a:spcPts val="600"/>
              </a:spcBef>
              <a:spcAft>
                <a:spcPts val="600"/>
              </a:spcAft>
            </a:pPr>
            <a:r>
              <a:rPr lang="en-US" sz="3200" b="1" dirty="0">
                <a:solidFill>
                  <a:schemeClr val="bg1"/>
                </a:solidFill>
                <a:latin typeface="+mj-lt"/>
              </a:rPr>
              <a:t>Visual Studio 2017</a:t>
            </a:r>
            <a:br>
              <a:rPr lang="en-US" sz="3200" b="1" dirty="0">
                <a:solidFill>
                  <a:schemeClr val="bg1"/>
                </a:solidFill>
                <a:latin typeface="+mj-lt"/>
              </a:rPr>
            </a:br>
            <a:r>
              <a:rPr lang="en-US" sz="3200" b="1" dirty="0">
                <a:solidFill>
                  <a:schemeClr val="bg1"/>
                </a:solidFill>
                <a:latin typeface="+mj-lt"/>
              </a:rPr>
              <a:t>.NET Core CLI</a:t>
            </a:r>
          </a:p>
          <a:p>
            <a:pPr algn="ctr">
              <a:spcBef>
                <a:spcPts val="600"/>
              </a:spcBef>
              <a:spcAft>
                <a:spcPts val="600"/>
              </a:spcAft>
            </a:pPr>
            <a:r>
              <a:rPr lang="en-US" sz="3700" dirty="0" err="1">
                <a:solidFill>
                  <a:schemeClr val="bg1"/>
                </a:solidFill>
                <a:latin typeface="Segoe UI" charset="0"/>
                <a:ea typeface="Segoe UI" charset="0"/>
                <a:cs typeface="Segoe UI" charset="0"/>
              </a:rPr>
              <a:t>www.dot.net</a:t>
            </a:r>
            <a:r>
              <a:rPr lang="en-US" sz="3700" dirty="0">
                <a:solidFill>
                  <a:schemeClr val="bg1"/>
                </a:solidFill>
                <a:latin typeface="Segoe UI" charset="0"/>
                <a:ea typeface="Segoe UI" charset="0"/>
                <a:cs typeface="Segoe UI" charset="0"/>
              </a:rPr>
              <a:t>/core</a:t>
            </a:r>
          </a:p>
        </p:txBody>
      </p:sp>
    </p:spTree>
    <p:extLst>
      <p:ext uri="{BB962C8B-B14F-4D97-AF65-F5344CB8AC3E}">
        <p14:creationId xmlns:p14="http://schemas.microsoft.com/office/powerpoint/2010/main" val="6505085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Visual Studio 2017: Mobile</a:t>
            </a:r>
          </a:p>
        </p:txBody>
      </p:sp>
      <p:sp>
        <p:nvSpPr>
          <p:cNvPr id="6" name="Text Placeholder 4"/>
          <p:cNvSpPr>
            <a:spLocks noGrp="1"/>
          </p:cNvSpPr>
          <p:nvPr>
            <p:ph type="body" sz="quarter" idx="12"/>
          </p:nvPr>
        </p:nvSpPr>
        <p:spPr>
          <a:xfrm>
            <a:off x="639965" y="3006771"/>
            <a:ext cx="9860611" cy="1792326"/>
          </a:xfrm>
        </p:spPr>
        <p:txBody>
          <a:bodyPr/>
          <a:lstStyle/>
          <a:p>
            <a:r>
              <a:rPr lang="en-US" dirty="0" err="1"/>
              <a:t>Pasamos</a:t>
            </a:r>
            <a:r>
              <a:rPr lang="en-US" dirty="0"/>
              <a:t> a </a:t>
            </a:r>
            <a:r>
              <a:rPr lang="en-US" dirty="0" err="1"/>
              <a:t>hablar</a:t>
            </a:r>
            <a:r>
              <a:rPr lang="en-US" dirty="0"/>
              <a:t> de Xamarin</a:t>
            </a:r>
          </a:p>
        </p:txBody>
      </p:sp>
    </p:spTree>
    <p:extLst>
      <p:ext uri="{BB962C8B-B14F-4D97-AF65-F5344CB8AC3E}">
        <p14:creationId xmlns:p14="http://schemas.microsoft.com/office/powerpoint/2010/main" val="386010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0" y="961"/>
            <a:ext cx="12192000" cy="685607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itle 3"/>
          <p:cNvSpPr>
            <a:spLocks noGrp="1"/>
          </p:cNvSpPr>
          <p:nvPr>
            <p:ph type="title"/>
          </p:nvPr>
        </p:nvSpPr>
        <p:spPr>
          <a:xfrm>
            <a:off x="269240" y="289511"/>
            <a:ext cx="11655840" cy="899665"/>
          </a:xfrm>
        </p:spPr>
        <p:txBody>
          <a:bodyPr/>
          <a:lstStyle/>
          <a:p>
            <a:r>
              <a:rPr lang="en-US" dirty="0">
                <a:solidFill>
                  <a:schemeClr val="bg1"/>
                </a:solidFill>
              </a:rPr>
              <a:t>El </a:t>
            </a:r>
            <a:r>
              <a:rPr lang="en-US" dirty="0" err="1">
                <a:solidFill>
                  <a:schemeClr val="bg1"/>
                </a:solidFill>
              </a:rPr>
              <a:t>triunfo</a:t>
            </a:r>
            <a:r>
              <a:rPr lang="en-US" dirty="0">
                <a:solidFill>
                  <a:schemeClr val="bg1"/>
                </a:solidFill>
              </a:rPr>
              <a:t> de la </a:t>
            </a:r>
            <a:r>
              <a:rPr lang="en-US" dirty="0" err="1">
                <a:solidFill>
                  <a:schemeClr val="bg1"/>
                </a:solidFill>
              </a:rPr>
              <a:t>movilidad</a:t>
            </a:r>
            <a:r>
              <a:rPr lang="en-US" dirty="0">
                <a:solidFill>
                  <a:schemeClr val="bg1"/>
                </a:solidFill>
              </a:rPr>
              <a:t>, </a:t>
            </a:r>
            <a:r>
              <a:rPr lang="en-US" dirty="0" err="1">
                <a:solidFill>
                  <a:schemeClr val="bg1"/>
                </a:solidFill>
              </a:rPr>
              <a:t>una</a:t>
            </a:r>
            <a:r>
              <a:rPr lang="en-US" dirty="0">
                <a:solidFill>
                  <a:schemeClr val="bg1"/>
                </a:solidFill>
              </a:rPr>
              <a:t> </a:t>
            </a:r>
            <a:r>
              <a:rPr lang="en-US" dirty="0" err="1">
                <a:solidFill>
                  <a:schemeClr val="bg1"/>
                </a:solidFill>
              </a:rPr>
              <a:t>realidad</a:t>
            </a:r>
            <a:endParaRPr lang="en-US" dirty="0">
              <a:solidFill>
                <a:schemeClr val="bg1"/>
              </a:solidFill>
            </a:endParaRPr>
          </a:p>
        </p:txBody>
      </p:sp>
      <p:sp>
        <p:nvSpPr>
          <p:cNvPr id="28" name="Rectangle 27"/>
          <p:cNvSpPr/>
          <p:nvPr/>
        </p:nvSpPr>
        <p:spPr>
          <a:xfrm>
            <a:off x="1" y="3956849"/>
            <a:ext cx="4770437" cy="918210"/>
          </a:xfrm>
          <a:prstGeom prst="rect">
            <a:avLst/>
          </a:prstGeom>
          <a:solidFill>
            <a:srgbClr val="762F89"/>
          </a:solidFill>
          <a:ln w="25400" cap="flat" cmpd="sng" algn="ctr">
            <a:noFill/>
            <a:prstDash val="solid"/>
          </a:ln>
          <a:effectLst/>
        </p:spPr>
        <p:txBody>
          <a:bodyPr lIns="182880" rIns="182880"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Más </a:t>
            </a:r>
            <a:r>
              <a:rPr kumimoji="0" lang="en-US" sz="2000" b="1" i="0" u="none" strike="noStrike" kern="1200" cap="none" spc="0" normalizeH="0" baseline="0" noProof="0" dirty="0" err="1">
                <a:ln>
                  <a:noFill/>
                </a:ln>
                <a:solidFill>
                  <a:srgbClr val="FFFFFF"/>
                </a:solidFill>
                <a:effectLst/>
                <a:uLnTx/>
                <a:uFillTx/>
                <a:latin typeface="Segoe UI Semibold" charset="0"/>
                <a:ea typeface="Segoe UI Semibold" charset="0"/>
                <a:cs typeface="Segoe UI Semibold" charset="0"/>
              </a:rPr>
              <a:t>rápido</a:t>
            </a: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 </a:t>
            </a:r>
            <a:r>
              <a:rPr lang="en-US" sz="2000" dirty="0">
                <a:solidFill>
                  <a:srgbClr val="FFFFFF"/>
                </a:solidFill>
                <a:latin typeface="Segoe UI Light"/>
                <a:cs typeface="Segoe UI Semibold" panose="020B0702040204020203" pitchFamily="34" charset="0"/>
              </a:rPr>
              <a:t>que el </a:t>
            </a:r>
          </a:p>
          <a:p>
            <a:pPr marL="0" marR="0" lvl="0" indent="0" algn="ctr" defTabSz="121898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Light"/>
                <a:cs typeface="Segoe UI Semibold" panose="020B0702040204020203" pitchFamily="34" charset="0"/>
              </a:rPr>
              <a:t>boom de Internet </a:t>
            </a:r>
            <a:r>
              <a:rPr lang="en-US" sz="2000" dirty="0" err="1">
                <a:solidFill>
                  <a:srgbClr val="FFFFFF"/>
                </a:solidFill>
                <a:latin typeface="Segoe UI Light"/>
                <a:cs typeface="Segoe UI Semibold" panose="020B0702040204020203" pitchFamily="34" charset="0"/>
              </a:rPr>
              <a:t>en</a:t>
            </a:r>
            <a:r>
              <a:rPr lang="en-US" sz="2000" dirty="0">
                <a:solidFill>
                  <a:srgbClr val="FFFFFF"/>
                </a:solidFill>
                <a:latin typeface="Segoe UI Light"/>
                <a:cs typeface="Segoe UI Semibold" panose="020B0702040204020203" pitchFamily="34" charset="0"/>
              </a:rPr>
              <a:t> </a:t>
            </a:r>
            <a:r>
              <a:rPr lang="en-US" sz="2000" dirty="0" err="1">
                <a:solidFill>
                  <a:srgbClr val="FFFFFF"/>
                </a:solidFill>
                <a:latin typeface="Segoe UI Light"/>
                <a:cs typeface="Segoe UI Semibold" panose="020B0702040204020203" pitchFamily="34" charset="0"/>
              </a:rPr>
              <a:t>los</a:t>
            </a: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 90s</a:t>
            </a:r>
            <a:endParaRPr kumimoji="0" lang="en-US" sz="2000" b="0" i="0" u="none" strike="noStrike" kern="0" cap="none" spc="0" normalizeH="0" baseline="0" noProof="0" dirty="0">
              <a:ln>
                <a:noFill/>
              </a:ln>
              <a:solidFill>
                <a:srgbClr val="FFFFFF"/>
              </a:solidFill>
              <a:effectLst/>
              <a:uLnTx/>
              <a:uFillTx/>
              <a:latin typeface="Segoe UI Light"/>
              <a:ea typeface="+mn-ea"/>
              <a:cs typeface="Arial" pitchFamily="34" charset="0"/>
            </a:endParaRPr>
          </a:p>
        </p:txBody>
      </p:sp>
      <p:sp>
        <p:nvSpPr>
          <p:cNvPr id="29" name="Rectangle 28"/>
          <p:cNvSpPr/>
          <p:nvPr/>
        </p:nvSpPr>
        <p:spPr>
          <a:xfrm>
            <a:off x="2" y="2118134"/>
            <a:ext cx="4846637" cy="918210"/>
          </a:xfrm>
          <a:prstGeom prst="rect">
            <a:avLst/>
          </a:prstGeom>
          <a:solidFill>
            <a:srgbClr val="762F89"/>
          </a:solidFill>
          <a:ln w="25400" cap="flat" cmpd="sng" algn="ctr">
            <a:noFill/>
            <a:prstDash val="solid"/>
          </a:ln>
          <a:effectLst/>
        </p:spPr>
        <p:txBody>
          <a:bodyPr lIns="182880" rIns="182880"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Más </a:t>
            </a:r>
            <a:r>
              <a:rPr kumimoji="0" lang="en-US" sz="2000" b="1" i="0" u="none" strike="noStrike" kern="1200" cap="none" spc="0" normalizeH="0" baseline="0" noProof="0" dirty="0" err="1">
                <a:ln>
                  <a:noFill/>
                </a:ln>
                <a:solidFill>
                  <a:srgbClr val="FFFFFF"/>
                </a:solidFill>
                <a:effectLst/>
                <a:uLnTx/>
                <a:uFillTx/>
                <a:latin typeface="Segoe UI Semibold" charset="0"/>
                <a:ea typeface="Segoe UI Semibold" charset="0"/>
                <a:cs typeface="Segoe UI Semibold" charset="0"/>
              </a:rPr>
              <a:t>rápido</a:t>
            </a: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 que el </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boom del PC </a:t>
            </a:r>
            <a:r>
              <a:rPr kumimoji="0" lang="en-US" sz="2000" b="0" i="0" u="none" strike="noStrike" kern="1200" cap="none" spc="0" normalizeH="0" baseline="0" noProof="0" dirty="0" err="1">
                <a:ln>
                  <a:noFill/>
                </a:ln>
                <a:solidFill>
                  <a:srgbClr val="FFFFFF"/>
                </a:solidFill>
                <a:effectLst/>
                <a:uLnTx/>
                <a:uFillTx/>
                <a:latin typeface="Segoe UI Light"/>
                <a:ea typeface="+mn-ea"/>
                <a:cs typeface="Segoe UI Semibold" panose="020B0702040204020203" pitchFamily="34" charset="0"/>
              </a:rPr>
              <a:t>en</a:t>
            </a: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Light"/>
                <a:ea typeface="+mn-ea"/>
                <a:cs typeface="Segoe UI Semibold" panose="020B0702040204020203" pitchFamily="34" charset="0"/>
              </a:rPr>
              <a:t>los</a:t>
            </a: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 80s</a:t>
            </a:r>
            <a:endParaRPr kumimoji="0" lang="en-US" sz="2000" b="0" i="0" u="none" strike="noStrike" kern="0" cap="none" spc="0" normalizeH="0" baseline="0" noProof="0" dirty="0">
              <a:ln>
                <a:noFill/>
              </a:ln>
              <a:solidFill>
                <a:srgbClr val="FFFFFF"/>
              </a:solidFill>
              <a:effectLst/>
              <a:uLnTx/>
              <a:uFillTx/>
              <a:latin typeface="Segoe UI Light"/>
              <a:ea typeface="+mn-ea"/>
              <a:cs typeface="Arial" pitchFamily="34" charset="0"/>
            </a:endParaRPr>
          </a:p>
        </p:txBody>
      </p:sp>
      <p:sp>
        <p:nvSpPr>
          <p:cNvPr id="50" name="Rectangle 49"/>
          <p:cNvSpPr/>
          <p:nvPr/>
        </p:nvSpPr>
        <p:spPr>
          <a:xfrm>
            <a:off x="7492951" y="3027040"/>
            <a:ext cx="4699049" cy="918210"/>
          </a:xfrm>
          <a:prstGeom prst="rect">
            <a:avLst/>
          </a:prstGeom>
          <a:solidFill>
            <a:srgbClr val="51205E"/>
          </a:solidFill>
          <a:ln w="25400" cap="flat" cmpd="sng" algn="ctr">
            <a:noFill/>
            <a:prstDash val="solid"/>
          </a:ln>
          <a:effectLst/>
        </p:spPr>
        <p:txBody>
          <a:bodyPr lIns="182880" rIns="182880" rtlCol="0" anchor="ctr"/>
          <a:lstStyle/>
          <a:p>
            <a:pPr marL="0" marR="0" lvl="0" indent="0" algn="ctr" defTabSz="931710" rtl="0" eaLnBrk="1" fontAlgn="auto" latinLnBrk="0" hangingPunct="1">
              <a:lnSpc>
                <a:spcPct val="100000"/>
              </a:lnSpc>
              <a:spcBef>
                <a:spcPct val="20000"/>
              </a:spcBef>
              <a:spcAft>
                <a:spcPts val="0"/>
              </a:spcAft>
              <a:buClr>
                <a:srgbClr val="3C3C3C"/>
              </a:buClr>
              <a:buSzPct val="100000"/>
              <a:buFontTx/>
              <a:buNone/>
              <a:tabLst/>
              <a:defRPr/>
            </a:pPr>
            <a:r>
              <a:rPr kumimoji="0" lang="en-US" sz="2000" b="1" i="0" u="none" strike="noStrike" kern="1200" cap="none" spc="-10" normalizeH="0" baseline="0" noProof="0" dirty="0">
                <a:ln>
                  <a:noFill/>
                </a:ln>
                <a:solidFill>
                  <a:srgbClr val="FFFFFF"/>
                </a:solidFill>
                <a:effectLst/>
                <a:uLnTx/>
                <a:uFillTx/>
                <a:latin typeface="Segoe UI Semibold" charset="0"/>
                <a:ea typeface="Segoe UI Semibold" charset="0"/>
                <a:cs typeface="Segoe UI Semibold" charset="0"/>
              </a:rPr>
              <a:t>Más </a:t>
            </a:r>
            <a:r>
              <a:rPr kumimoji="0" lang="en-US" sz="2000" b="1" i="0" u="none" strike="noStrike" kern="1200" cap="none" spc="-10" normalizeH="0" baseline="0" noProof="0" dirty="0" err="1">
                <a:ln>
                  <a:noFill/>
                </a:ln>
                <a:solidFill>
                  <a:srgbClr val="FFFFFF"/>
                </a:solidFill>
                <a:effectLst/>
                <a:uLnTx/>
                <a:uFillTx/>
                <a:latin typeface="Segoe UI Semibold" charset="0"/>
                <a:ea typeface="Segoe UI Semibold" charset="0"/>
                <a:cs typeface="Segoe UI Semibold" charset="0"/>
              </a:rPr>
              <a:t>rápido</a:t>
            </a:r>
            <a:r>
              <a:rPr kumimoji="0" lang="en-US" sz="2000" b="0" i="0" u="none" strike="noStrike" kern="1200" cap="none" spc="-30" normalizeH="0" baseline="0" noProof="0" dirty="0">
                <a:ln>
                  <a:noFill/>
                </a:ln>
                <a:solidFill>
                  <a:srgbClr val="FFFFFF"/>
                </a:solidFill>
                <a:effectLst/>
                <a:uLnTx/>
                <a:uFillTx/>
                <a:latin typeface="Segoe UI Light"/>
                <a:ea typeface="+mn-ea"/>
                <a:cs typeface="Segoe UI Semibold" panose="020B0702040204020203" pitchFamily="34" charset="0"/>
              </a:rPr>
              <a:t> </a:t>
            </a:r>
            <a:r>
              <a:rPr lang="en-US" sz="2000" spc="-30" dirty="0">
                <a:solidFill>
                  <a:srgbClr val="FFFFFF"/>
                </a:solidFill>
                <a:latin typeface="Segoe UI Light"/>
                <a:cs typeface="Segoe UI Semibold" panose="020B0702040204020203" pitchFamily="34" charset="0"/>
              </a:rPr>
              <a:t>que la </a:t>
            </a:r>
            <a:r>
              <a:rPr lang="en-US" sz="2000" spc="-30" dirty="0" err="1">
                <a:solidFill>
                  <a:srgbClr val="FFFFFF"/>
                </a:solidFill>
                <a:latin typeface="Segoe UI Light"/>
                <a:cs typeface="Segoe UI Semibold" panose="020B0702040204020203" pitchFamily="34" charset="0"/>
              </a:rPr>
              <a:t>reciente</a:t>
            </a:r>
            <a:r>
              <a:rPr lang="en-US" sz="2000" spc="-30" dirty="0">
                <a:solidFill>
                  <a:srgbClr val="FFFFFF"/>
                </a:solidFill>
                <a:latin typeface="Segoe UI Light"/>
                <a:cs typeface="Segoe UI Semibold" panose="020B0702040204020203" pitchFamily="34" charset="0"/>
              </a:rPr>
              <a:t> explosion de las </a:t>
            </a:r>
            <a:r>
              <a:rPr lang="en-US" sz="2000" spc="-30" dirty="0" err="1">
                <a:solidFill>
                  <a:srgbClr val="FFFFFF"/>
                </a:solidFill>
                <a:latin typeface="Segoe UI Light"/>
                <a:cs typeface="Segoe UI Semibold" panose="020B0702040204020203" pitchFamily="34" charset="0"/>
              </a:rPr>
              <a:t>redes</a:t>
            </a:r>
            <a:r>
              <a:rPr lang="en-US" sz="2000" spc="-30" dirty="0">
                <a:solidFill>
                  <a:srgbClr val="FFFFFF"/>
                </a:solidFill>
                <a:latin typeface="Segoe UI Light"/>
                <a:cs typeface="Segoe UI Semibold" panose="020B0702040204020203" pitchFamily="34" charset="0"/>
              </a:rPr>
              <a:t> </a:t>
            </a:r>
            <a:r>
              <a:rPr lang="en-US" sz="2000" spc="-30" dirty="0" err="1">
                <a:solidFill>
                  <a:srgbClr val="FFFFFF"/>
                </a:solidFill>
                <a:latin typeface="Segoe UI Light"/>
                <a:cs typeface="Segoe UI Semibold" panose="020B0702040204020203" pitchFamily="34" charset="0"/>
              </a:rPr>
              <a:t>sociales</a:t>
            </a:r>
            <a:r>
              <a:rPr lang="en-US" sz="2000" spc="-30" dirty="0">
                <a:solidFill>
                  <a:srgbClr val="FFFFFF"/>
                </a:solidFill>
                <a:latin typeface="Segoe UI Light"/>
                <a:cs typeface="Segoe UI Semibold" panose="020B0702040204020203" pitchFamily="34" charset="0"/>
              </a:rPr>
              <a:t> </a:t>
            </a:r>
            <a:endParaRPr kumimoji="0" lang="en-US" sz="2000" b="0" i="0" u="none" strike="noStrike" kern="1200" cap="none" spc="-30" normalizeH="0" baseline="0" noProof="0" dirty="0">
              <a:ln>
                <a:noFill/>
              </a:ln>
              <a:solidFill>
                <a:srgbClr val="FFFFFF"/>
              </a:solidFill>
              <a:effectLst/>
              <a:uLnTx/>
              <a:uFillTx/>
              <a:latin typeface="Segoe UI Light"/>
              <a:ea typeface="+mn-ea"/>
              <a:cs typeface="Segoe UI Semibold" panose="020B0702040204020203" pitchFamily="34" charset="0"/>
            </a:endParaRPr>
          </a:p>
        </p:txBody>
      </p:sp>
      <p:sp>
        <p:nvSpPr>
          <p:cNvPr id="53" name="TextBox 5"/>
          <p:cNvSpPr txBox="1"/>
          <p:nvPr/>
        </p:nvSpPr>
        <p:spPr>
          <a:xfrm>
            <a:off x="0" y="6206617"/>
            <a:ext cx="2199833" cy="664797"/>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Source: Flurry Analytics (</a:t>
            </a: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hlinkClick r:id="rId3"/>
              </a:rPr>
              <a:t>link</a:t>
            </a: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t>
            </a:r>
          </a:p>
        </p:txBody>
      </p:sp>
      <p:pic>
        <p:nvPicPr>
          <p:cNvPr id="4" name="Picture 3"/>
          <p:cNvPicPr>
            <a:picLocks noChangeAspect="1"/>
          </p:cNvPicPr>
          <p:nvPr/>
        </p:nvPicPr>
        <p:blipFill rotWithShape="1">
          <a:blip r:embed="rId4"/>
          <a:srcRect b="22647"/>
          <a:stretch/>
        </p:blipFill>
        <p:spPr>
          <a:xfrm>
            <a:off x="3461930" y="1603613"/>
            <a:ext cx="4724809" cy="5253428"/>
          </a:xfrm>
          <a:prstGeom prst="rect">
            <a:avLst/>
          </a:prstGeom>
        </p:spPr>
      </p:pic>
    </p:spTree>
    <p:extLst>
      <p:ext uri="{BB962C8B-B14F-4D97-AF65-F5344CB8AC3E}">
        <p14:creationId xmlns:p14="http://schemas.microsoft.com/office/powerpoint/2010/main" val="1625830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1+#ppt_w/2"/>
                                          </p:val>
                                        </p:tav>
                                        <p:tav tm="100000">
                                          <p:val>
                                            <p:strVal val="#ppt_x"/>
                                          </p:val>
                                        </p:tav>
                                      </p:tavLst>
                                    </p:anim>
                                    <p:anim calcmode="lin" valueType="num">
                                      <p:cBhvr additive="base">
                                        <p:cTn id="18" dur="500" fill="hold"/>
                                        <p:tgtEl>
                                          <p:spTgt spid="5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0-#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0" y="961"/>
            <a:ext cx="12192000" cy="685607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err="1">
                <a:solidFill>
                  <a:schemeClr val="bg1"/>
                </a:solidFill>
              </a:rPr>
              <a:t>Multitud</a:t>
            </a:r>
            <a:r>
              <a:rPr lang="en-US" dirty="0">
                <a:solidFill>
                  <a:schemeClr val="bg1"/>
                </a:solidFill>
              </a:rPr>
              <a:t> de Apps</a:t>
            </a:r>
          </a:p>
        </p:txBody>
      </p:sp>
      <p:pic>
        <p:nvPicPr>
          <p:cNvPr id="231" name="Picture 2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371" y="2197933"/>
            <a:ext cx="2298700" cy="2298700"/>
          </a:xfrm>
          <a:prstGeom prst="rect">
            <a:avLst/>
          </a:prstGeom>
        </p:spPr>
      </p:pic>
      <p:sp>
        <p:nvSpPr>
          <p:cNvPr id="236" name="Rectangle 235"/>
          <p:cNvSpPr/>
          <p:nvPr/>
        </p:nvSpPr>
        <p:spPr>
          <a:xfrm flipH="1">
            <a:off x="1266184" y="1512421"/>
            <a:ext cx="2393075" cy="461665"/>
          </a:xfrm>
          <a:prstGeom prst="rect">
            <a:avLst/>
          </a:prstGeom>
        </p:spPr>
        <p:txBody>
          <a:bodyPr wrap="square" lIns="182880" tIns="146304" bIns="146304">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de-DE" sz="1200" b="1" i="0" u="none" strike="noStrike" kern="0" cap="none" spc="200" normalizeH="0" baseline="0" noProof="0" dirty="0">
                <a:ln>
                  <a:noFill/>
                </a:ln>
                <a:gradFill>
                  <a:gsLst>
                    <a:gs pos="7080">
                      <a:srgbClr val="FFFFFF"/>
                    </a:gs>
                    <a:gs pos="64000">
                      <a:srgbClr val="FFFFFF"/>
                    </a:gs>
                  </a:gsLst>
                  <a:lin ang="5400000" scaled="1"/>
                </a:gradFill>
                <a:effectLst/>
                <a:uLnTx/>
                <a:uFillTx/>
                <a:latin typeface="Segoe UI"/>
                <a:ea typeface="+mn-ea"/>
                <a:cs typeface="Arial" pitchFamily="34" charset="0"/>
              </a:rPr>
              <a:t>APPS PARA CLIENTES</a:t>
            </a:r>
            <a:endParaRPr kumimoji="0" lang="en-US" sz="1200" b="0" i="0" u="none" strike="noStrike" kern="1200" cap="none" spc="0" normalizeH="0" baseline="0" noProof="0" dirty="0">
              <a:ln>
                <a:noFill/>
              </a:ln>
              <a:gradFill>
                <a:gsLst>
                  <a:gs pos="7080">
                    <a:srgbClr val="FFFFFF"/>
                  </a:gs>
                  <a:gs pos="64000">
                    <a:srgbClr val="FFFFFF"/>
                  </a:gs>
                </a:gsLst>
                <a:lin ang="5400000" scaled="1"/>
              </a:gradFill>
              <a:effectLst/>
              <a:uLnTx/>
              <a:uFillTx/>
              <a:latin typeface="Segoe UI"/>
              <a:ea typeface="Calibri" panose="020F0502020204030204" pitchFamily="34" charset="0"/>
              <a:cs typeface="Arial" panose="020B0604020202020204" pitchFamily="34" charset="0"/>
            </a:endParaRPr>
          </a:p>
        </p:txBody>
      </p:sp>
      <p:sp>
        <p:nvSpPr>
          <p:cNvPr id="239" name="Rectangle 238"/>
          <p:cNvSpPr/>
          <p:nvPr/>
        </p:nvSpPr>
        <p:spPr>
          <a:xfrm flipH="1">
            <a:off x="1180284" y="4814614"/>
            <a:ext cx="2564874" cy="1603516"/>
          </a:xfrm>
          <a:prstGeom prst="rect">
            <a:avLst/>
          </a:prstGeom>
        </p:spPr>
        <p:txBody>
          <a:bodyPr wrap="square">
            <a:spAutoFit/>
          </a:bodyPr>
          <a:lstStyle/>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Customer Service</a:t>
            </a:r>
          </a:p>
          <a:p>
            <a:pPr lvl="0" algn="ctr">
              <a:lnSpc>
                <a:spcPct val="90000"/>
              </a:lnSpc>
              <a:spcBef>
                <a:spcPts val="200"/>
              </a:spcBef>
              <a:defRPr/>
            </a:pPr>
            <a:r>
              <a:rPr lang="en-US" sz="1400" spc="50" dirty="0">
                <a:gradFill>
                  <a:gsLst>
                    <a:gs pos="7080">
                      <a:srgbClr val="FFFFFF"/>
                    </a:gs>
                    <a:gs pos="64000">
                      <a:srgbClr val="FFFFFF"/>
                    </a:gs>
                  </a:gsLst>
                  <a:lin ang="5400000" scaled="1"/>
                </a:gradFill>
                <a:cs typeface="Arial" panose="020B0604020202020204" pitchFamily="34" charset="0"/>
              </a:rPr>
              <a:t>Product Info</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My Account</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Purchases</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Loyalty</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Orders</a:t>
            </a:r>
          </a:p>
          <a:p>
            <a:pPr marL="0" marR="0" lvl="0" indent="0" algn="ctr" defTabSz="914400" rtl="0" eaLnBrk="1" fontAlgn="auto" latinLnBrk="0" hangingPunct="1">
              <a:lnSpc>
                <a:spcPct val="90000"/>
              </a:lnSpc>
              <a:spcBef>
                <a:spcPts val="200"/>
              </a:spcBef>
              <a:spcAft>
                <a:spcPts val="0"/>
              </a:spcAft>
              <a:buClrTx/>
              <a:buSzTx/>
              <a:buFontTx/>
              <a:buNone/>
              <a:tabLst/>
              <a:defRPr/>
            </a:pPr>
            <a:r>
              <a:rPr lang="en-US" sz="1400" spc="20" dirty="0">
                <a:gradFill>
                  <a:gsLst>
                    <a:gs pos="7080">
                      <a:srgbClr val="FFFFFF"/>
                    </a:gs>
                    <a:gs pos="64000">
                      <a:srgbClr val="FFFFFF"/>
                    </a:gs>
                  </a:gsLst>
                  <a:lin ang="5400000" scaled="1"/>
                </a:gradFill>
                <a:latin typeface="Segoe UI"/>
                <a:cs typeface="Arial" panose="020B0604020202020204" pitchFamily="34" charset="0"/>
              </a:rPr>
              <a:t>…</a:t>
            </a:r>
            <a:endPar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endParaRPr>
          </a:p>
        </p:txBody>
      </p:sp>
      <p:pic>
        <p:nvPicPr>
          <p:cNvPr id="234" name="Picture 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650" y="2197933"/>
            <a:ext cx="2298700" cy="2298700"/>
          </a:xfrm>
          <a:prstGeom prst="rect">
            <a:avLst/>
          </a:prstGeom>
        </p:spPr>
      </p:pic>
      <p:sp>
        <p:nvSpPr>
          <p:cNvPr id="237" name="Rectangle 236"/>
          <p:cNvSpPr/>
          <p:nvPr/>
        </p:nvSpPr>
        <p:spPr>
          <a:xfrm flipH="1">
            <a:off x="4899463" y="1512421"/>
            <a:ext cx="2393075" cy="627864"/>
          </a:xfrm>
          <a:prstGeom prst="rect">
            <a:avLst/>
          </a:prstGeom>
        </p:spPr>
        <p:txBody>
          <a:bodyPr wrap="square" lIns="182880" tIns="146304" bIns="146304">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de-DE" sz="1200" b="1" i="0" u="none" strike="noStrike" kern="0" cap="none" spc="200" normalizeH="0" baseline="0" noProof="0" dirty="0">
                <a:ln>
                  <a:noFill/>
                </a:ln>
                <a:gradFill>
                  <a:gsLst>
                    <a:gs pos="7080">
                      <a:srgbClr val="FFFFFF"/>
                    </a:gs>
                    <a:gs pos="64000">
                      <a:srgbClr val="FFFFFF"/>
                    </a:gs>
                  </a:gsLst>
                  <a:lin ang="5400000" scaled="1"/>
                </a:gradFill>
                <a:effectLst/>
                <a:uLnTx/>
                <a:uFillTx/>
                <a:latin typeface="Segoe UI"/>
                <a:ea typeface="+mn-ea"/>
                <a:cs typeface="Arial" pitchFamily="34" charset="0"/>
              </a:rPr>
              <a:t>APPS PARA PROVEEDORES</a:t>
            </a:r>
            <a:endParaRPr kumimoji="0" lang="en-US" sz="1200" b="0" i="0" u="none" strike="noStrike" kern="1200" cap="none" spc="0" normalizeH="0" baseline="0" noProof="0" dirty="0">
              <a:ln>
                <a:noFill/>
              </a:ln>
              <a:gradFill>
                <a:gsLst>
                  <a:gs pos="7080">
                    <a:srgbClr val="FFFFFF"/>
                  </a:gs>
                  <a:gs pos="64000">
                    <a:srgbClr val="FFFFFF"/>
                  </a:gs>
                </a:gsLst>
                <a:lin ang="5400000" scaled="1"/>
              </a:gradFill>
              <a:effectLst/>
              <a:uLnTx/>
              <a:uFillTx/>
              <a:latin typeface="Segoe UI"/>
              <a:ea typeface="Calibri" panose="020F0502020204030204" pitchFamily="34" charset="0"/>
              <a:cs typeface="Arial" panose="020B0604020202020204" pitchFamily="34" charset="0"/>
            </a:endParaRPr>
          </a:p>
        </p:txBody>
      </p:sp>
      <p:sp>
        <p:nvSpPr>
          <p:cNvPr id="240" name="Rectangle 239"/>
          <p:cNvSpPr/>
          <p:nvPr/>
        </p:nvSpPr>
        <p:spPr>
          <a:xfrm flipH="1">
            <a:off x="4813563" y="4827868"/>
            <a:ext cx="2564874" cy="1603516"/>
          </a:xfrm>
          <a:prstGeom prst="rect">
            <a:avLst/>
          </a:prstGeom>
        </p:spPr>
        <p:txBody>
          <a:bodyPr wrap="square">
            <a:spAutoFit/>
          </a:bodyPr>
          <a:lstStyle/>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Order Management</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Procurement</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Dashboards</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8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Inventory</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Resellers</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ERP</a:t>
            </a:r>
          </a:p>
          <a:p>
            <a:pPr marL="0" marR="0" lvl="0" indent="0" algn="ctr" defTabSz="914400" rtl="0" eaLnBrk="1" fontAlgn="auto" latinLnBrk="0" hangingPunct="1">
              <a:lnSpc>
                <a:spcPct val="90000"/>
              </a:lnSpc>
              <a:spcBef>
                <a:spcPts val="200"/>
              </a:spcBef>
              <a:spcAft>
                <a:spcPts val="0"/>
              </a:spcAft>
              <a:buClrTx/>
              <a:buSzTx/>
              <a:buFontTx/>
              <a:buNone/>
              <a:tabLst/>
              <a:defRPr/>
            </a:pPr>
            <a:r>
              <a:rPr lang="en-US" sz="1400" spc="20" dirty="0">
                <a:gradFill>
                  <a:gsLst>
                    <a:gs pos="7080">
                      <a:srgbClr val="FFFFFF"/>
                    </a:gs>
                    <a:gs pos="64000">
                      <a:srgbClr val="FFFFFF"/>
                    </a:gs>
                  </a:gsLst>
                  <a:lin ang="5400000" scaled="1"/>
                </a:gradFill>
                <a:latin typeface="Segoe UI"/>
                <a:cs typeface="Arial" panose="020B0604020202020204" pitchFamily="34" charset="0"/>
              </a:rPr>
              <a:t>…</a:t>
            </a:r>
            <a:endPar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endParaRPr>
          </a:p>
        </p:txBody>
      </p:sp>
      <p:pic>
        <p:nvPicPr>
          <p:cNvPr id="235" name="Picture 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9929" y="2197933"/>
            <a:ext cx="2298700" cy="2298700"/>
          </a:xfrm>
          <a:prstGeom prst="rect">
            <a:avLst/>
          </a:prstGeom>
        </p:spPr>
      </p:pic>
      <p:sp>
        <p:nvSpPr>
          <p:cNvPr id="238" name="Rectangle 237"/>
          <p:cNvSpPr/>
          <p:nvPr/>
        </p:nvSpPr>
        <p:spPr>
          <a:xfrm flipH="1">
            <a:off x="8532742" y="1512421"/>
            <a:ext cx="2393075" cy="627864"/>
          </a:xfrm>
          <a:prstGeom prst="rect">
            <a:avLst/>
          </a:prstGeom>
        </p:spPr>
        <p:txBody>
          <a:bodyPr wrap="square" lIns="182880" tIns="146304" bIns="146304">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de-DE" sz="1200" b="1" i="0" u="none" strike="noStrike" kern="0" cap="none" spc="200" normalizeH="0" baseline="0" noProof="0" dirty="0">
                <a:ln>
                  <a:noFill/>
                </a:ln>
                <a:gradFill>
                  <a:gsLst>
                    <a:gs pos="7080">
                      <a:srgbClr val="FFFFFF"/>
                    </a:gs>
                    <a:gs pos="64000">
                      <a:srgbClr val="FFFFFF"/>
                    </a:gs>
                  </a:gsLst>
                  <a:lin ang="5400000" scaled="1"/>
                </a:gradFill>
                <a:effectLst/>
                <a:uLnTx/>
                <a:uFillTx/>
                <a:latin typeface="Segoe UI"/>
                <a:ea typeface="+mn-ea"/>
                <a:cs typeface="Arial" pitchFamily="34" charset="0"/>
              </a:rPr>
              <a:t>APPS PARA EMPLEADOS</a:t>
            </a:r>
            <a:endParaRPr kumimoji="0" lang="en-US" sz="1200" b="0" i="0" u="none" strike="noStrike" kern="1200" cap="none" spc="0" normalizeH="0" baseline="0" noProof="0" dirty="0">
              <a:ln>
                <a:noFill/>
              </a:ln>
              <a:gradFill>
                <a:gsLst>
                  <a:gs pos="7080">
                    <a:srgbClr val="FFFFFF"/>
                  </a:gs>
                  <a:gs pos="64000">
                    <a:srgbClr val="FFFFFF"/>
                  </a:gs>
                </a:gsLst>
                <a:lin ang="5400000" scaled="1"/>
              </a:gradFill>
              <a:effectLst/>
              <a:uLnTx/>
              <a:uFillTx/>
              <a:latin typeface="Segoe UI"/>
              <a:ea typeface="Calibri" panose="020F0502020204030204" pitchFamily="34" charset="0"/>
              <a:cs typeface="Arial" panose="020B0604020202020204" pitchFamily="34" charset="0"/>
            </a:endParaRPr>
          </a:p>
        </p:txBody>
      </p:sp>
      <p:sp>
        <p:nvSpPr>
          <p:cNvPr id="241" name="Rectangle 240"/>
          <p:cNvSpPr/>
          <p:nvPr/>
        </p:nvSpPr>
        <p:spPr>
          <a:xfrm flipH="1">
            <a:off x="8446842" y="4827868"/>
            <a:ext cx="2564874" cy="1603516"/>
          </a:xfrm>
          <a:prstGeom prst="rect">
            <a:avLst/>
          </a:prstGeom>
        </p:spPr>
        <p:txBody>
          <a:bodyPr wrap="square">
            <a:spAutoFit/>
          </a:bodyPr>
          <a:lstStyle/>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Health Services</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Onboarding</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Recruiting</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Benefits</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Payroll</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Travel</a:t>
            </a:r>
          </a:p>
          <a:p>
            <a:pPr marL="0" marR="0" lvl="0" indent="0" algn="ctr" defTabSz="914400" rtl="0" eaLnBrk="1" fontAlgn="auto" latinLnBrk="0" hangingPunct="1">
              <a:lnSpc>
                <a:spcPct val="90000"/>
              </a:lnSpc>
              <a:spcBef>
                <a:spcPts val="200"/>
              </a:spcBef>
              <a:spcAft>
                <a:spcPts val="0"/>
              </a:spcAft>
              <a:buClrTx/>
              <a:buSzTx/>
              <a:buFontTx/>
              <a:buNone/>
              <a:tabLst/>
              <a:defRPr/>
            </a:pPr>
            <a:r>
              <a:rPr lang="en-US" sz="1400" spc="20" dirty="0">
                <a:gradFill>
                  <a:gsLst>
                    <a:gs pos="7080">
                      <a:srgbClr val="FFFFFF"/>
                    </a:gs>
                    <a:gs pos="64000">
                      <a:srgbClr val="FFFFFF"/>
                    </a:gs>
                  </a:gsLst>
                  <a:lin ang="5400000" scaled="1"/>
                </a:gradFill>
                <a:latin typeface="Segoe UI"/>
                <a:cs typeface="Arial" panose="020B0604020202020204" pitchFamily="34" charset="0"/>
              </a:rPr>
              <a:t>…</a:t>
            </a:r>
            <a:endParaRPr kumimoji="0" lang="en-US" sz="1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endParaRPr>
          </a:p>
        </p:txBody>
      </p:sp>
    </p:spTree>
    <p:extLst>
      <p:ext uri="{BB962C8B-B14F-4D97-AF65-F5344CB8AC3E}">
        <p14:creationId xmlns:p14="http://schemas.microsoft.com/office/powerpoint/2010/main" val="205869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750"/>
                                        <p:tgtEl>
                                          <p:spTgt spid="239"/>
                                        </p:tgtEl>
                                      </p:cBhvr>
                                    </p:animEffect>
                                    <p:anim calcmode="lin" valueType="num">
                                      <p:cBhvr>
                                        <p:cTn id="8" dur="750" fill="hold"/>
                                        <p:tgtEl>
                                          <p:spTgt spid="239"/>
                                        </p:tgtEl>
                                        <p:attrNameLst>
                                          <p:attrName>ppt_x</p:attrName>
                                        </p:attrNameLst>
                                      </p:cBhvr>
                                      <p:tavLst>
                                        <p:tav tm="0">
                                          <p:val>
                                            <p:strVal val="#ppt_x"/>
                                          </p:val>
                                        </p:tav>
                                        <p:tav tm="100000">
                                          <p:val>
                                            <p:strVal val="#ppt_x"/>
                                          </p:val>
                                        </p:tav>
                                      </p:tavLst>
                                    </p:anim>
                                    <p:anim calcmode="lin" valueType="num">
                                      <p:cBhvr>
                                        <p:cTn id="9" dur="750" fill="hold"/>
                                        <p:tgtEl>
                                          <p:spTgt spid="23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750"/>
                                        <p:tgtEl>
                                          <p:spTgt spid="240"/>
                                        </p:tgtEl>
                                      </p:cBhvr>
                                    </p:animEffect>
                                    <p:anim calcmode="lin" valueType="num">
                                      <p:cBhvr>
                                        <p:cTn id="14" dur="750" fill="hold"/>
                                        <p:tgtEl>
                                          <p:spTgt spid="240"/>
                                        </p:tgtEl>
                                        <p:attrNameLst>
                                          <p:attrName>ppt_x</p:attrName>
                                        </p:attrNameLst>
                                      </p:cBhvr>
                                      <p:tavLst>
                                        <p:tav tm="0">
                                          <p:val>
                                            <p:strVal val="#ppt_x"/>
                                          </p:val>
                                        </p:tav>
                                        <p:tav tm="100000">
                                          <p:val>
                                            <p:strVal val="#ppt_x"/>
                                          </p:val>
                                        </p:tav>
                                      </p:tavLst>
                                    </p:anim>
                                    <p:anim calcmode="lin" valueType="num">
                                      <p:cBhvr>
                                        <p:cTn id="15" dur="750" fill="hold"/>
                                        <p:tgtEl>
                                          <p:spTgt spid="24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750"/>
                                        <p:tgtEl>
                                          <p:spTgt spid="241"/>
                                        </p:tgtEl>
                                      </p:cBhvr>
                                    </p:animEffect>
                                    <p:anim calcmode="lin" valueType="num">
                                      <p:cBhvr>
                                        <p:cTn id="20" dur="750" fill="hold"/>
                                        <p:tgtEl>
                                          <p:spTgt spid="241"/>
                                        </p:tgtEl>
                                        <p:attrNameLst>
                                          <p:attrName>ppt_x</p:attrName>
                                        </p:attrNameLst>
                                      </p:cBhvr>
                                      <p:tavLst>
                                        <p:tav tm="0">
                                          <p:val>
                                            <p:strVal val="#ppt_x"/>
                                          </p:val>
                                        </p:tav>
                                        <p:tav tm="100000">
                                          <p:val>
                                            <p:strVal val="#ppt_x"/>
                                          </p:val>
                                        </p:tav>
                                      </p:tavLst>
                                    </p:anim>
                                    <p:anim calcmode="lin" valueType="num">
                                      <p:cBhvr>
                                        <p:cTn id="21" dur="750" fill="hold"/>
                                        <p:tgtEl>
                                          <p:spTgt spid="2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0" grpId="0"/>
      <p:bldP spid="2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0" y="961"/>
            <a:ext cx="12192000" cy="685607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solidFill>
              </a:rPr>
              <a:t>El </a:t>
            </a:r>
            <a:r>
              <a:rPr lang="en-US" dirty="0" err="1">
                <a:solidFill>
                  <a:schemeClr val="bg1"/>
                </a:solidFill>
              </a:rPr>
              <a:t>reto</a:t>
            </a:r>
            <a:r>
              <a:rPr lang="en-US" dirty="0">
                <a:solidFill>
                  <a:schemeClr val="bg1"/>
                </a:solidFill>
              </a:rPr>
              <a:t> de las </a:t>
            </a:r>
            <a:r>
              <a:rPr lang="en-US" dirty="0" err="1">
                <a:solidFill>
                  <a:schemeClr val="bg1"/>
                </a:solidFill>
              </a:rPr>
              <a:t>aplicaciones</a:t>
            </a:r>
            <a:r>
              <a:rPr lang="en-US" dirty="0">
                <a:solidFill>
                  <a:schemeClr val="bg1"/>
                </a:solidFill>
              </a:rPr>
              <a:t> </a:t>
            </a:r>
            <a:r>
              <a:rPr lang="en-US" dirty="0" err="1">
                <a:solidFill>
                  <a:schemeClr val="bg1"/>
                </a:solidFill>
              </a:rPr>
              <a:t>móviles</a:t>
            </a:r>
            <a:endParaRPr lang="en-US" dirty="0">
              <a:solidFill>
                <a:schemeClr val="bg1"/>
              </a:solidFill>
            </a:endParaRPr>
          </a:p>
        </p:txBody>
      </p:sp>
      <p:pic>
        <p:nvPicPr>
          <p:cNvPr id="231" name="Picture 2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371" y="2197933"/>
            <a:ext cx="2298700" cy="2298700"/>
          </a:xfrm>
          <a:prstGeom prst="rect">
            <a:avLst/>
          </a:prstGeom>
        </p:spPr>
      </p:pic>
      <p:sp>
        <p:nvSpPr>
          <p:cNvPr id="236" name="Rectangle 235"/>
          <p:cNvSpPr/>
          <p:nvPr/>
        </p:nvSpPr>
        <p:spPr>
          <a:xfrm flipH="1">
            <a:off x="1266184" y="1512421"/>
            <a:ext cx="2393075" cy="461665"/>
          </a:xfrm>
          <a:prstGeom prst="rect">
            <a:avLst/>
          </a:prstGeom>
        </p:spPr>
        <p:txBody>
          <a:bodyPr wrap="square" lIns="182880" tIns="146304" bIns="146304">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de-DE" sz="1200" b="1" i="0" u="none" strike="noStrike" kern="0" cap="none" spc="200" normalizeH="0" baseline="0" noProof="0" dirty="0">
                <a:ln>
                  <a:noFill/>
                </a:ln>
                <a:gradFill>
                  <a:gsLst>
                    <a:gs pos="7080">
                      <a:srgbClr val="FFFFFF"/>
                    </a:gs>
                    <a:gs pos="64000">
                      <a:srgbClr val="FFFFFF"/>
                    </a:gs>
                  </a:gsLst>
                  <a:lin ang="5400000" scaled="1"/>
                </a:gradFill>
                <a:effectLst/>
                <a:uLnTx/>
                <a:uFillTx/>
                <a:latin typeface="Segoe UI"/>
                <a:ea typeface="+mn-ea"/>
                <a:cs typeface="Arial" pitchFamily="34" charset="0"/>
              </a:rPr>
              <a:t>ESCALA</a:t>
            </a:r>
            <a:endParaRPr kumimoji="0" lang="en-US" sz="1200" b="0" i="0" u="none" strike="noStrike" kern="1200" cap="none" spc="0" normalizeH="0" baseline="0" noProof="0" dirty="0">
              <a:ln>
                <a:noFill/>
              </a:ln>
              <a:gradFill>
                <a:gsLst>
                  <a:gs pos="7080">
                    <a:srgbClr val="FFFFFF"/>
                  </a:gs>
                  <a:gs pos="64000">
                    <a:srgbClr val="FFFFFF"/>
                  </a:gs>
                </a:gsLst>
                <a:lin ang="5400000" scaled="1"/>
              </a:gradFill>
              <a:effectLst/>
              <a:uLnTx/>
              <a:uFillTx/>
              <a:latin typeface="Segoe UI"/>
              <a:ea typeface="Calibri" panose="020F0502020204030204" pitchFamily="34" charset="0"/>
              <a:cs typeface="Arial" panose="020B0604020202020204" pitchFamily="34" charset="0"/>
            </a:endParaRPr>
          </a:p>
        </p:txBody>
      </p:sp>
      <p:sp>
        <p:nvSpPr>
          <p:cNvPr id="237" name="Rectangle 236"/>
          <p:cNvSpPr/>
          <p:nvPr/>
        </p:nvSpPr>
        <p:spPr>
          <a:xfrm flipH="1">
            <a:off x="4899463" y="1512421"/>
            <a:ext cx="2393075" cy="461665"/>
          </a:xfrm>
          <a:prstGeom prst="rect">
            <a:avLst/>
          </a:prstGeom>
        </p:spPr>
        <p:txBody>
          <a:bodyPr wrap="square" lIns="182880" tIns="146304" bIns="146304">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de-DE" sz="1200" b="1" i="0" u="none" strike="noStrike" kern="0" cap="none" spc="200" normalizeH="0" baseline="0" noProof="0" dirty="0">
                <a:ln>
                  <a:noFill/>
                </a:ln>
                <a:gradFill>
                  <a:gsLst>
                    <a:gs pos="7080">
                      <a:srgbClr val="FFFFFF"/>
                    </a:gs>
                    <a:gs pos="64000">
                      <a:srgbClr val="FFFFFF"/>
                    </a:gs>
                  </a:gsLst>
                  <a:lin ang="5400000" scaled="1"/>
                </a:gradFill>
                <a:effectLst/>
                <a:uLnTx/>
                <a:uFillTx/>
                <a:latin typeface="Segoe UI"/>
                <a:ea typeface="+mn-ea"/>
                <a:cs typeface="Arial" pitchFamily="34" charset="0"/>
              </a:rPr>
              <a:t>COMPLEJIDAD</a:t>
            </a:r>
            <a:endParaRPr kumimoji="0" lang="en-US" sz="1200" b="0" i="0" u="none" strike="noStrike" kern="1200" cap="none" spc="0" normalizeH="0" baseline="0" noProof="0" dirty="0">
              <a:ln>
                <a:noFill/>
              </a:ln>
              <a:gradFill>
                <a:gsLst>
                  <a:gs pos="7080">
                    <a:srgbClr val="FFFFFF"/>
                  </a:gs>
                  <a:gs pos="64000">
                    <a:srgbClr val="FFFFFF"/>
                  </a:gs>
                </a:gsLst>
                <a:lin ang="5400000" scaled="1"/>
              </a:gradFill>
              <a:effectLst/>
              <a:uLnTx/>
              <a:uFillTx/>
              <a:latin typeface="Segoe UI"/>
              <a:ea typeface="Calibri" panose="020F0502020204030204" pitchFamily="34" charset="0"/>
              <a:cs typeface="Arial" panose="020B0604020202020204" pitchFamily="34" charset="0"/>
            </a:endParaRPr>
          </a:p>
        </p:txBody>
      </p:sp>
      <p:sp>
        <p:nvSpPr>
          <p:cNvPr id="238" name="Rectangle 237"/>
          <p:cNvSpPr/>
          <p:nvPr/>
        </p:nvSpPr>
        <p:spPr>
          <a:xfrm flipH="1">
            <a:off x="8532742" y="1512421"/>
            <a:ext cx="2393075" cy="461665"/>
          </a:xfrm>
          <a:prstGeom prst="rect">
            <a:avLst/>
          </a:prstGeom>
        </p:spPr>
        <p:txBody>
          <a:bodyPr wrap="square" lIns="182880" tIns="146304" bIns="146304">
            <a:spAutoFit/>
          </a:bodyPr>
          <a:lstStyle/>
          <a:p>
            <a:pPr marL="0" marR="0" lvl="0" indent="0" algn="ctr" defTabSz="914400" rtl="0" eaLnBrk="1" fontAlgn="auto" latinLnBrk="0" hangingPunct="1">
              <a:lnSpc>
                <a:spcPct val="90000"/>
              </a:lnSpc>
              <a:spcBef>
                <a:spcPts val="200"/>
              </a:spcBef>
              <a:spcAft>
                <a:spcPts val="200"/>
              </a:spcAft>
              <a:buClrTx/>
              <a:buSzTx/>
              <a:buFontTx/>
              <a:buNone/>
              <a:tabLst/>
              <a:defRPr/>
            </a:pPr>
            <a:r>
              <a:rPr kumimoji="0" lang="de-DE" sz="1200" b="1" i="0" u="none" strike="noStrike" kern="0" cap="none" spc="200" normalizeH="0" baseline="0" noProof="0" dirty="0">
                <a:ln>
                  <a:noFill/>
                </a:ln>
                <a:gradFill>
                  <a:gsLst>
                    <a:gs pos="7080">
                      <a:srgbClr val="FFFFFF"/>
                    </a:gs>
                    <a:gs pos="64000">
                      <a:srgbClr val="FFFFFF"/>
                    </a:gs>
                  </a:gsLst>
                  <a:lin ang="5400000" scaled="1"/>
                </a:gradFill>
                <a:effectLst/>
                <a:uLnTx/>
                <a:uFillTx/>
                <a:latin typeface="Segoe UI"/>
                <a:ea typeface="+mn-ea"/>
                <a:cs typeface="Arial" pitchFamily="34" charset="0"/>
              </a:rPr>
              <a:t>FRAGMENTACIÓN</a:t>
            </a:r>
            <a:endParaRPr kumimoji="0" lang="en-US" sz="1200" b="0" i="0" u="none" strike="noStrike" kern="1200" cap="none" spc="0" normalizeH="0" baseline="0" noProof="0" dirty="0">
              <a:ln>
                <a:noFill/>
              </a:ln>
              <a:gradFill>
                <a:gsLst>
                  <a:gs pos="7080">
                    <a:srgbClr val="FFFFFF"/>
                  </a:gs>
                  <a:gs pos="64000">
                    <a:srgbClr val="FFFFFF"/>
                  </a:gs>
                </a:gsLst>
                <a:lin ang="5400000" scaled="1"/>
              </a:gradFill>
              <a:effectLst/>
              <a:uLnTx/>
              <a:uFillTx/>
              <a:latin typeface="Segoe UI"/>
              <a:ea typeface="Calibri" panose="020F0502020204030204" pitchFamily="34" charset="0"/>
              <a:cs typeface="Arial" panose="020B0604020202020204" pitchFamily="34" charset="0"/>
            </a:endParaRPr>
          </a:p>
        </p:txBody>
      </p:sp>
      <p:sp>
        <p:nvSpPr>
          <p:cNvPr id="17" name="Rectangle 16"/>
          <p:cNvSpPr/>
          <p:nvPr/>
        </p:nvSpPr>
        <p:spPr>
          <a:xfrm flipH="1">
            <a:off x="4654321" y="5145570"/>
            <a:ext cx="2909116" cy="969753"/>
          </a:xfrm>
          <a:prstGeom prst="rect">
            <a:avLst/>
          </a:prstGeom>
        </p:spPr>
        <p:txBody>
          <a:bodyPr wrap="square">
            <a:spAutoFit/>
          </a:bodyPr>
          <a:lstStyle/>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240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Entrega</a:t>
            </a:r>
            <a:r>
              <a:rPr kumimoji="0" lang="en-US" sz="2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de la App</a:t>
            </a:r>
          </a:p>
          <a:p>
            <a:pPr lvl="0" algn="ctr">
              <a:lnSpc>
                <a:spcPct val="90000"/>
              </a:lnSpc>
              <a:spcBef>
                <a:spcPts val="200"/>
              </a:spcBef>
              <a:defRPr/>
            </a:pPr>
            <a:r>
              <a:rPr lang="es-ES" sz="1250" spc="20" dirty="0">
                <a:gradFill>
                  <a:gsLst>
                    <a:gs pos="7080">
                      <a:srgbClr val="FFFFFF"/>
                    </a:gs>
                    <a:gs pos="64000">
                      <a:srgbClr val="FFFFFF"/>
                    </a:gs>
                  </a:gsLst>
                  <a:lin ang="5400000" scaled="1"/>
                </a:gradFill>
                <a:cs typeface="Arial" panose="020B0604020202020204" pitchFamily="34" charset="0"/>
              </a:rPr>
              <a:t>El ciclo de vida para entregar la 'solo una' aplicación implica muchas etapas</a:t>
            </a:r>
            <a:endPar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endParaRPr>
          </a:p>
        </p:txBody>
      </p:sp>
      <p:sp>
        <p:nvSpPr>
          <p:cNvPr id="18" name="Rectangle 17"/>
          <p:cNvSpPr/>
          <p:nvPr/>
        </p:nvSpPr>
        <p:spPr>
          <a:xfrm flipH="1">
            <a:off x="8297632" y="5145570"/>
            <a:ext cx="2909116" cy="969753"/>
          </a:xfrm>
          <a:prstGeom prst="rect">
            <a:avLst/>
          </a:prstGeom>
        </p:spPr>
        <p:txBody>
          <a:bodyPr wrap="square">
            <a:spAutoFit/>
          </a:bodyPr>
          <a:lstStyle/>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2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1000+ Devices</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El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ecosistema</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móvil</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es</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extremadamente</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complejo</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con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una</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diversidad</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alta</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de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dispositivos</a:t>
            </a:r>
            <a:endPar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endParaRPr>
          </a:p>
        </p:txBody>
      </p:sp>
      <p:sp>
        <p:nvSpPr>
          <p:cNvPr id="19" name="Rectangle 18"/>
          <p:cNvSpPr/>
          <p:nvPr/>
        </p:nvSpPr>
        <p:spPr>
          <a:xfrm flipH="1">
            <a:off x="992545" y="5145570"/>
            <a:ext cx="2909116" cy="969753"/>
          </a:xfrm>
          <a:prstGeom prst="rect">
            <a:avLst/>
          </a:prstGeom>
        </p:spPr>
        <p:txBody>
          <a:bodyPr wrap="square">
            <a:spAutoFit/>
          </a:bodyPr>
          <a:lstStyle/>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240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100+ apps</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Los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negocios</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necesitan</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tener</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de forma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rápida</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aplicaciones</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con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alta</a:t>
            </a:r>
            <a:r>
              <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 </a:t>
            </a:r>
            <a:r>
              <a:rPr kumimoji="0" lang="en-US" sz="1250" b="0" i="0" u="none" strike="noStrike" kern="1200" cap="none" spc="20" normalizeH="0" baseline="0" noProof="0" dirty="0" err="1">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rPr>
              <a:t>calidad</a:t>
            </a:r>
            <a:endParaRPr kumimoji="0" lang="en-US" sz="1250" b="0" i="0" u="none" strike="noStrike" kern="1200" cap="none" spc="20" normalizeH="0" baseline="0" noProof="0" dirty="0">
              <a:ln>
                <a:noFill/>
              </a:ln>
              <a:gradFill>
                <a:gsLst>
                  <a:gs pos="7080">
                    <a:srgbClr val="FFFFFF"/>
                  </a:gs>
                  <a:gs pos="64000">
                    <a:srgbClr val="FFFFFF"/>
                  </a:gs>
                </a:gsLst>
                <a:lin ang="5400000" scaled="1"/>
              </a:gradFill>
              <a:effectLst/>
              <a:uLnTx/>
              <a:uFillTx/>
              <a:latin typeface="Segoe UI"/>
              <a:ea typeface="+mn-ea"/>
              <a:cs typeface="Arial" panose="020B0604020202020204" pitchFamily="34" charset="0"/>
            </a:endParaRPr>
          </a:p>
        </p:txBody>
      </p:sp>
      <p:pic>
        <p:nvPicPr>
          <p:cNvPr id="21" name="Picture 20"/>
          <p:cNvPicPr>
            <a:picLocks noChangeAspect="1"/>
          </p:cNvPicPr>
          <p:nvPr/>
        </p:nvPicPr>
        <p:blipFill>
          <a:blip r:embed="rId4"/>
          <a:stretch>
            <a:fillRect/>
          </a:stretch>
        </p:blipFill>
        <p:spPr>
          <a:xfrm>
            <a:off x="8587753" y="2199686"/>
            <a:ext cx="2328874" cy="2347163"/>
          </a:xfrm>
          <a:prstGeom prst="rect">
            <a:avLst/>
          </a:prstGeom>
        </p:spPr>
      </p:pic>
      <p:pic>
        <p:nvPicPr>
          <p:cNvPr id="7" name="Picture 6"/>
          <p:cNvPicPr>
            <a:picLocks noChangeAspect="1"/>
          </p:cNvPicPr>
          <p:nvPr/>
        </p:nvPicPr>
        <p:blipFill>
          <a:blip r:embed="rId5"/>
          <a:stretch>
            <a:fillRect/>
          </a:stretch>
        </p:blipFill>
        <p:spPr>
          <a:xfrm>
            <a:off x="4701310" y="1983401"/>
            <a:ext cx="2866653" cy="2727764"/>
          </a:xfrm>
          <a:prstGeom prst="rect">
            <a:avLst/>
          </a:prstGeom>
        </p:spPr>
      </p:pic>
    </p:spTree>
    <p:extLst>
      <p:ext uri="{BB962C8B-B14F-4D97-AF65-F5344CB8AC3E}">
        <p14:creationId xmlns:p14="http://schemas.microsoft.com/office/powerpoint/2010/main" val="160972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75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anim calcmode="lin" valueType="num">
                                      <p:cBhvr>
                                        <p:cTn id="20" dur="750" fill="hold"/>
                                        <p:tgtEl>
                                          <p:spTgt spid="18"/>
                                        </p:tgtEl>
                                        <p:attrNameLst>
                                          <p:attrName>ppt_x</p:attrName>
                                        </p:attrNameLst>
                                      </p:cBhvr>
                                      <p:tavLst>
                                        <p:tav tm="0">
                                          <p:val>
                                            <p:strVal val="#ppt_x"/>
                                          </p:val>
                                        </p:tav>
                                        <p:tav tm="100000">
                                          <p:val>
                                            <p:strVal val="#ppt_x"/>
                                          </p:val>
                                        </p:tav>
                                      </p:tavLst>
                                    </p:anim>
                                    <p:anim calcmode="lin" valueType="num">
                                      <p:cBhvr>
                                        <p:cTn id="21"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0" y="961"/>
            <a:ext cx="12192000" cy="685607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solidFill>
              </a:rPr>
              <a:t>Las Apps </a:t>
            </a:r>
            <a:r>
              <a:rPr lang="en-US" dirty="0" err="1">
                <a:solidFill>
                  <a:schemeClr val="bg1"/>
                </a:solidFill>
              </a:rPr>
              <a:t>móviles</a:t>
            </a:r>
            <a:r>
              <a:rPr lang="en-US" dirty="0">
                <a:solidFill>
                  <a:schemeClr val="bg1"/>
                </a:solidFill>
              </a:rPr>
              <a:t> son </a:t>
            </a:r>
            <a:r>
              <a:rPr lang="en-US" dirty="0" err="1">
                <a:solidFill>
                  <a:schemeClr val="bg1"/>
                </a:solidFill>
              </a:rPr>
              <a:t>complejas</a:t>
            </a:r>
            <a:endParaRPr lang="en-US" i="1" dirty="0">
              <a:solidFill>
                <a:schemeClr val="bg1"/>
              </a:solidFill>
            </a:endParaRPr>
          </a:p>
        </p:txBody>
      </p:sp>
      <p:cxnSp>
        <p:nvCxnSpPr>
          <p:cNvPr id="48" name="Straight Arrow Connector 47"/>
          <p:cNvCxnSpPr/>
          <p:nvPr/>
        </p:nvCxnSpPr>
        <p:spPr>
          <a:xfrm>
            <a:off x="2702771" y="3583073"/>
            <a:ext cx="2595304" cy="1"/>
          </a:xfrm>
          <a:prstGeom prst="straightConnector1">
            <a:avLst/>
          </a:prstGeom>
          <a:noFill/>
          <a:ln w="9525" cap="flat" cmpd="sng" algn="ctr">
            <a:solidFill>
              <a:srgbClr val="E6E6E6">
                <a:lumMod val="50000"/>
              </a:srgbClr>
            </a:solidFill>
            <a:prstDash val="solid"/>
            <a:headEnd type="none"/>
            <a:tailEnd type="triangle"/>
          </a:ln>
          <a:effectLst/>
        </p:spPr>
      </p:cxnSp>
      <p:cxnSp>
        <p:nvCxnSpPr>
          <p:cNvPr id="49" name="Straight Arrow Connector 48"/>
          <p:cNvCxnSpPr/>
          <p:nvPr/>
        </p:nvCxnSpPr>
        <p:spPr>
          <a:xfrm>
            <a:off x="6885240" y="3570653"/>
            <a:ext cx="2407863" cy="12420"/>
          </a:xfrm>
          <a:prstGeom prst="straightConnector1">
            <a:avLst/>
          </a:prstGeom>
          <a:noFill/>
          <a:ln w="9525" cap="flat" cmpd="sng" algn="ctr">
            <a:solidFill>
              <a:srgbClr val="E6E6E6">
                <a:lumMod val="50000"/>
              </a:srgbClr>
            </a:solidFill>
            <a:prstDash val="solid"/>
            <a:headEnd type="none"/>
            <a:tailEnd type="triangle"/>
          </a:ln>
          <a:effectLst/>
        </p:spPr>
      </p:cxnSp>
      <p:cxnSp>
        <p:nvCxnSpPr>
          <p:cNvPr id="50" name="Straight Arrow Connector 49"/>
          <p:cNvCxnSpPr/>
          <p:nvPr/>
        </p:nvCxnSpPr>
        <p:spPr>
          <a:xfrm flipH="1">
            <a:off x="6073580" y="4332798"/>
            <a:ext cx="2216" cy="732991"/>
          </a:xfrm>
          <a:prstGeom prst="straightConnector1">
            <a:avLst/>
          </a:prstGeom>
          <a:noFill/>
          <a:ln w="9525" cap="flat" cmpd="sng" algn="ctr">
            <a:solidFill>
              <a:srgbClr val="E6E6E6">
                <a:lumMod val="50000"/>
              </a:srgbClr>
            </a:solidFill>
            <a:prstDash val="solid"/>
            <a:headEnd type="none"/>
            <a:tailEnd type="triangle"/>
          </a:ln>
          <a:effectLst/>
        </p:spPr>
      </p:cxnSp>
      <p:sp>
        <p:nvSpPr>
          <p:cNvPr id="51" name="TextBox 50"/>
          <p:cNvSpPr txBox="1"/>
          <p:nvPr/>
        </p:nvSpPr>
        <p:spPr>
          <a:xfrm>
            <a:off x="5323054" y="2165090"/>
            <a:ext cx="1424301" cy="489365"/>
          </a:xfrm>
          <a:prstGeom prst="rect">
            <a:avLst/>
          </a:prstGeom>
          <a:noFill/>
        </p:spPr>
        <p:txBody>
          <a:bodyPr wrap="none" lIns="182880" tIns="146304" rIns="182880" bIns="146304" rtlCol="0">
            <a:spAutoFit/>
          </a:bodyPr>
          <a:lstStyle/>
          <a:p>
            <a:pPr defTabSz="932742">
              <a:lnSpc>
                <a:spcPct val="90000"/>
              </a:lnSpc>
              <a:spcAft>
                <a:spcPts val="600"/>
              </a:spcAft>
            </a:pPr>
            <a:r>
              <a:rPr lang="en-US" sz="1400" dirty="0" err="1">
                <a:solidFill>
                  <a:schemeClr val="bg1"/>
                </a:solidFill>
                <a:latin typeface="Segoe UI Semilight"/>
              </a:rPr>
              <a:t>Autenticación</a:t>
            </a:r>
            <a:endParaRPr lang="en-US" sz="1400" dirty="0">
              <a:solidFill>
                <a:schemeClr val="bg1"/>
              </a:solidFill>
              <a:latin typeface="Segoe UI Semilight"/>
            </a:endParaRPr>
          </a:p>
        </p:txBody>
      </p:sp>
      <p:sp>
        <p:nvSpPr>
          <p:cNvPr id="52" name="TextBox 51"/>
          <p:cNvSpPr txBox="1"/>
          <p:nvPr/>
        </p:nvSpPr>
        <p:spPr>
          <a:xfrm>
            <a:off x="5329629" y="3912444"/>
            <a:ext cx="1549911" cy="489365"/>
          </a:xfrm>
          <a:prstGeom prst="rect">
            <a:avLst/>
          </a:prstGeom>
          <a:noFill/>
        </p:spPr>
        <p:txBody>
          <a:bodyPr wrap="none" lIns="182880" tIns="146304" rIns="182880" bIns="146304" rtlCol="0">
            <a:spAutoFit/>
          </a:bodyPr>
          <a:lstStyle/>
          <a:p>
            <a:pPr defTabSz="932742">
              <a:lnSpc>
                <a:spcPct val="90000"/>
              </a:lnSpc>
              <a:spcAft>
                <a:spcPts val="600"/>
              </a:spcAft>
            </a:pPr>
            <a:r>
              <a:rPr lang="en-US" sz="1400" dirty="0" err="1">
                <a:solidFill>
                  <a:schemeClr val="bg1"/>
                </a:solidFill>
                <a:latin typeface="Segoe UI Semilight"/>
              </a:rPr>
              <a:t>Servicios</a:t>
            </a:r>
            <a:r>
              <a:rPr lang="en-US" sz="1400" dirty="0">
                <a:solidFill>
                  <a:schemeClr val="bg1"/>
                </a:solidFill>
                <a:latin typeface="Segoe UI Semilight"/>
              </a:rPr>
              <a:t> Cloud</a:t>
            </a:r>
          </a:p>
        </p:txBody>
      </p:sp>
      <p:sp>
        <p:nvSpPr>
          <p:cNvPr id="53" name="TextBox 52"/>
          <p:cNvSpPr txBox="1"/>
          <p:nvPr/>
        </p:nvSpPr>
        <p:spPr>
          <a:xfrm>
            <a:off x="2927236" y="4617708"/>
            <a:ext cx="1273426" cy="489365"/>
          </a:xfrm>
          <a:prstGeom prst="rect">
            <a:avLst/>
          </a:prstGeom>
          <a:noFill/>
        </p:spPr>
        <p:txBody>
          <a:bodyPr wrap="none" lIns="182880" tIns="146304" rIns="182880" bIns="146304" rtlCol="0">
            <a:spAutoFit/>
          </a:bodyPr>
          <a:lstStyle/>
          <a:p>
            <a:pPr defTabSz="932742">
              <a:lnSpc>
                <a:spcPct val="90000"/>
              </a:lnSpc>
              <a:spcAft>
                <a:spcPts val="600"/>
              </a:spcAft>
            </a:pPr>
            <a:r>
              <a:rPr lang="en-US" sz="1400" dirty="0">
                <a:solidFill>
                  <a:schemeClr val="bg1"/>
                </a:solidFill>
                <a:latin typeface="Segoe UI Semilight"/>
              </a:rPr>
              <a:t>Offline data</a:t>
            </a:r>
          </a:p>
        </p:txBody>
      </p:sp>
      <p:sp>
        <p:nvSpPr>
          <p:cNvPr id="54" name="TextBox 53"/>
          <p:cNvSpPr txBox="1"/>
          <p:nvPr/>
        </p:nvSpPr>
        <p:spPr>
          <a:xfrm>
            <a:off x="1135212" y="4122862"/>
            <a:ext cx="1587999" cy="489365"/>
          </a:xfrm>
          <a:prstGeom prst="rect">
            <a:avLst/>
          </a:prstGeom>
          <a:noFill/>
        </p:spPr>
        <p:txBody>
          <a:bodyPr wrap="none" lIns="182880" tIns="146304" rIns="182880" bIns="146304" rtlCol="0">
            <a:spAutoFit/>
          </a:bodyPr>
          <a:lstStyle/>
          <a:p>
            <a:pPr defTabSz="932742">
              <a:lnSpc>
                <a:spcPct val="90000"/>
              </a:lnSpc>
              <a:spcAft>
                <a:spcPts val="600"/>
              </a:spcAft>
            </a:pPr>
            <a:r>
              <a:rPr lang="en-US" sz="1400" dirty="0">
                <a:solidFill>
                  <a:schemeClr val="bg1"/>
                </a:solidFill>
                <a:latin typeface="Segoe UI Semilight"/>
              </a:rPr>
              <a:t>Phone &amp; Tablet</a:t>
            </a:r>
          </a:p>
        </p:txBody>
      </p:sp>
      <p:sp>
        <p:nvSpPr>
          <p:cNvPr id="55" name="TextBox 54"/>
          <p:cNvSpPr txBox="1"/>
          <p:nvPr/>
        </p:nvSpPr>
        <p:spPr>
          <a:xfrm>
            <a:off x="5093797" y="5718799"/>
            <a:ext cx="1953286" cy="760208"/>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dirty="0" err="1">
                <a:solidFill>
                  <a:schemeClr val="bg1"/>
                </a:solidFill>
                <a:latin typeface="Segoe UI Semilight"/>
              </a:rPr>
              <a:t>Monitorización</a:t>
            </a:r>
            <a:endParaRPr lang="en-US" sz="1400" dirty="0">
              <a:solidFill>
                <a:schemeClr val="bg1"/>
              </a:solidFill>
              <a:latin typeface="Segoe UI Semilight"/>
            </a:endParaRPr>
          </a:p>
          <a:p>
            <a:pPr algn="ctr" defTabSz="932742">
              <a:lnSpc>
                <a:spcPct val="90000"/>
              </a:lnSpc>
              <a:spcAft>
                <a:spcPts val="600"/>
              </a:spcAft>
            </a:pPr>
            <a:r>
              <a:rPr lang="en-US" sz="1400" dirty="0">
                <a:solidFill>
                  <a:schemeClr val="bg1"/>
                </a:solidFill>
                <a:latin typeface="Segoe UI Semilight"/>
              </a:rPr>
              <a:t>de la App</a:t>
            </a:r>
          </a:p>
        </p:txBody>
      </p:sp>
      <p:sp>
        <p:nvSpPr>
          <p:cNvPr id="56" name="TextBox 55"/>
          <p:cNvSpPr txBox="1"/>
          <p:nvPr/>
        </p:nvSpPr>
        <p:spPr>
          <a:xfrm>
            <a:off x="9491532" y="4375159"/>
            <a:ext cx="1430082" cy="4893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dirty="0">
                <a:solidFill>
                  <a:schemeClr val="bg1"/>
                </a:solidFill>
                <a:latin typeface="Segoe UI Semilight"/>
              </a:rPr>
              <a:t>Backend</a:t>
            </a:r>
          </a:p>
        </p:txBody>
      </p:sp>
      <p:cxnSp>
        <p:nvCxnSpPr>
          <p:cNvPr id="57" name="Straight Arrow Connector 56"/>
          <p:cNvCxnSpPr/>
          <p:nvPr/>
        </p:nvCxnSpPr>
        <p:spPr>
          <a:xfrm flipH="1" flipV="1">
            <a:off x="6073580" y="2564264"/>
            <a:ext cx="0" cy="378290"/>
          </a:xfrm>
          <a:prstGeom prst="straightConnector1">
            <a:avLst/>
          </a:prstGeom>
          <a:noFill/>
          <a:ln w="9525" cap="flat" cmpd="sng" algn="ctr">
            <a:solidFill>
              <a:srgbClr val="E6E6E6">
                <a:lumMod val="50000"/>
              </a:srgbClr>
            </a:solidFill>
            <a:prstDash val="solid"/>
            <a:headEnd type="none"/>
            <a:tailEnd type="triangle"/>
          </a:ln>
          <a:effectLst/>
        </p:spPr>
      </p:cxnSp>
      <p:pic>
        <p:nvPicPr>
          <p:cNvPr id="58" name="Picture 57"/>
          <p:cNvPicPr>
            <a:picLocks noChangeAspect="1"/>
          </p:cNvPicPr>
          <p:nvPr/>
        </p:nvPicPr>
        <p:blipFill>
          <a:blip r:embed="rId3">
            <a:biLevel thresh="25000"/>
          </a:blip>
          <a:stretch>
            <a:fillRect/>
          </a:stretch>
        </p:blipFill>
        <p:spPr>
          <a:xfrm>
            <a:off x="5551944" y="5149993"/>
            <a:ext cx="1036993" cy="604913"/>
          </a:xfrm>
          <a:prstGeom prst="rect">
            <a:avLst/>
          </a:prstGeom>
        </p:spPr>
      </p:pic>
      <p:pic>
        <p:nvPicPr>
          <p:cNvPr id="59" name="Picture 58"/>
          <p:cNvPicPr>
            <a:picLocks noChangeAspect="1"/>
          </p:cNvPicPr>
          <p:nvPr/>
        </p:nvPicPr>
        <p:blipFill>
          <a:blip r:embed="rId4">
            <a:biLevel thresh="25000"/>
          </a:blip>
          <a:stretch>
            <a:fillRect/>
          </a:stretch>
        </p:blipFill>
        <p:spPr>
          <a:xfrm>
            <a:off x="1421211" y="3037693"/>
            <a:ext cx="1016000" cy="1066800"/>
          </a:xfrm>
          <a:prstGeom prst="rect">
            <a:avLst/>
          </a:prstGeom>
        </p:spPr>
      </p:pic>
      <p:pic>
        <p:nvPicPr>
          <p:cNvPr id="60" name="Picture 59"/>
          <p:cNvPicPr>
            <a:picLocks noChangeAspect="1"/>
          </p:cNvPicPr>
          <p:nvPr/>
        </p:nvPicPr>
        <p:blipFill>
          <a:blip r:embed="rId5">
            <a:biLevel thresh="25000"/>
          </a:blip>
          <a:stretch>
            <a:fillRect/>
          </a:stretch>
        </p:blipFill>
        <p:spPr>
          <a:xfrm>
            <a:off x="5527480" y="3145199"/>
            <a:ext cx="1092200" cy="736600"/>
          </a:xfrm>
          <a:prstGeom prst="rect">
            <a:avLst/>
          </a:prstGeom>
        </p:spPr>
      </p:pic>
      <p:pic>
        <p:nvPicPr>
          <p:cNvPr id="61" name="Picture 60"/>
          <p:cNvPicPr>
            <a:picLocks noChangeAspect="1"/>
          </p:cNvPicPr>
          <p:nvPr/>
        </p:nvPicPr>
        <p:blipFill>
          <a:blip r:embed="rId6">
            <a:biLevel thresh="25000"/>
          </a:blip>
          <a:stretch>
            <a:fillRect/>
          </a:stretch>
        </p:blipFill>
        <p:spPr>
          <a:xfrm>
            <a:off x="5691781" y="1311983"/>
            <a:ext cx="763598" cy="890864"/>
          </a:xfrm>
          <a:prstGeom prst="rect">
            <a:avLst/>
          </a:prstGeom>
        </p:spPr>
      </p:pic>
      <p:pic>
        <p:nvPicPr>
          <p:cNvPr id="62" name="Picture 61"/>
          <p:cNvPicPr>
            <a:picLocks noChangeAspect="1"/>
          </p:cNvPicPr>
          <p:nvPr/>
        </p:nvPicPr>
        <p:blipFill>
          <a:blip r:embed="rId7">
            <a:biLevel thresh="25000"/>
          </a:blip>
          <a:stretch>
            <a:fillRect/>
          </a:stretch>
        </p:blipFill>
        <p:spPr>
          <a:xfrm>
            <a:off x="3242169" y="3960495"/>
            <a:ext cx="711200" cy="762000"/>
          </a:xfrm>
          <a:prstGeom prst="rect">
            <a:avLst/>
          </a:prstGeom>
        </p:spPr>
      </p:pic>
      <p:cxnSp>
        <p:nvCxnSpPr>
          <p:cNvPr id="63" name="Elbow Connector 12"/>
          <p:cNvCxnSpPr>
            <a:cxnSpLocks/>
            <a:endCxn id="54" idx="2"/>
          </p:cNvCxnSpPr>
          <p:nvPr/>
        </p:nvCxnSpPr>
        <p:spPr>
          <a:xfrm rot="10800000">
            <a:off x="1929213" y="4612228"/>
            <a:ext cx="3253931" cy="861293"/>
          </a:xfrm>
          <a:prstGeom prst="bentConnector2">
            <a:avLst/>
          </a:prstGeom>
          <a:noFill/>
          <a:ln w="9525" cap="flat" cmpd="sng" algn="ctr">
            <a:solidFill>
              <a:srgbClr val="8A8A8A"/>
            </a:solidFill>
            <a:prstDash val="solid"/>
            <a:headEnd type="none"/>
            <a:tailEnd type="triangle"/>
          </a:ln>
          <a:effectLst/>
        </p:spPr>
      </p:cxnSp>
      <p:pic>
        <p:nvPicPr>
          <p:cNvPr id="64" name="Picture 63"/>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9411413" y="2791813"/>
            <a:ext cx="1542343" cy="1646156"/>
          </a:xfrm>
          <a:prstGeom prst="rect">
            <a:avLst/>
          </a:prstGeom>
        </p:spPr>
      </p:pic>
      <p:sp>
        <p:nvSpPr>
          <p:cNvPr id="5" name="Oval 4"/>
          <p:cNvSpPr/>
          <p:nvPr/>
        </p:nvSpPr>
        <p:spPr bwMode="auto">
          <a:xfrm>
            <a:off x="9810255" y="3242562"/>
            <a:ext cx="744658" cy="74465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rgbClr val="5C2D91"/>
                </a:solidFill>
                <a:ea typeface="Segoe UI" pitchFamily="34" charset="0"/>
                <a:cs typeface="Segoe UI" pitchFamily="34" charset="0"/>
              </a:rPr>
              <a:t>APP</a:t>
            </a:r>
          </a:p>
        </p:txBody>
      </p:sp>
    </p:spTree>
    <p:extLst>
      <p:ext uri="{BB962C8B-B14F-4D97-AF65-F5344CB8AC3E}">
        <p14:creationId xmlns:p14="http://schemas.microsoft.com/office/powerpoint/2010/main" val="4096871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p:bldP spid="56"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5091953"/>
            <a:ext cx="12192000" cy="1766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82871" y="-286095"/>
            <a:ext cx="8228734" cy="5718711"/>
          </a:xfrm>
          <a:prstGeom prst="rect">
            <a:avLst/>
          </a:prstGeom>
        </p:spPr>
      </p:pic>
      <p:sp>
        <p:nvSpPr>
          <p:cNvPr id="4" name="Title 3"/>
          <p:cNvSpPr>
            <a:spLocks noGrp="1"/>
          </p:cNvSpPr>
          <p:nvPr>
            <p:ph type="title"/>
          </p:nvPr>
        </p:nvSpPr>
        <p:spPr>
          <a:xfrm>
            <a:off x="574040" y="5327675"/>
            <a:ext cx="11492454" cy="899665"/>
          </a:xfrm>
        </p:spPr>
        <p:txBody>
          <a:bodyPr/>
          <a:lstStyle/>
          <a:p>
            <a:r>
              <a:rPr lang="en-US" sz="3600" dirty="0">
                <a:solidFill>
                  <a:schemeClr val="bg1"/>
                </a:solidFill>
              </a:rPr>
              <a:t>Xamarin: </a:t>
            </a:r>
            <a:r>
              <a:rPr lang="en-US" sz="3600" dirty="0" err="1">
                <a:solidFill>
                  <a:schemeClr val="bg1"/>
                </a:solidFill>
              </a:rPr>
              <a:t>Cualquier</a:t>
            </a:r>
            <a:r>
              <a:rPr lang="en-US" sz="3600" dirty="0">
                <a:solidFill>
                  <a:schemeClr val="bg1"/>
                </a:solidFill>
              </a:rPr>
              <a:t> </a:t>
            </a:r>
            <a:r>
              <a:rPr lang="en-US" sz="3600" dirty="0" err="1">
                <a:solidFill>
                  <a:schemeClr val="bg1"/>
                </a:solidFill>
              </a:rPr>
              <a:t>cosa</a:t>
            </a:r>
            <a:r>
              <a:rPr lang="en-US" sz="3600" dirty="0">
                <a:solidFill>
                  <a:schemeClr val="bg1"/>
                </a:solidFill>
              </a:rPr>
              <a:t> que se </a:t>
            </a:r>
            <a:r>
              <a:rPr lang="en-US" sz="3600" dirty="0" err="1">
                <a:solidFill>
                  <a:schemeClr val="bg1"/>
                </a:solidFill>
              </a:rPr>
              <a:t>pueda</a:t>
            </a:r>
            <a:r>
              <a:rPr lang="en-US" sz="3600" dirty="0">
                <a:solidFill>
                  <a:schemeClr val="bg1"/>
                </a:solidFill>
              </a:rPr>
              <a:t> </a:t>
            </a:r>
            <a:r>
              <a:rPr lang="en-US" sz="3600" dirty="0" err="1">
                <a:solidFill>
                  <a:schemeClr val="bg1"/>
                </a:solidFill>
              </a:rPr>
              <a:t>realizar</a:t>
            </a:r>
            <a:r>
              <a:rPr lang="en-US" sz="3600" dirty="0">
                <a:solidFill>
                  <a:schemeClr val="bg1"/>
                </a:solidFill>
              </a:rPr>
              <a:t> con Objective-C, Swift o Java, se </a:t>
            </a:r>
            <a:r>
              <a:rPr lang="en-US" sz="3600" dirty="0" err="1">
                <a:solidFill>
                  <a:schemeClr val="bg1"/>
                </a:solidFill>
              </a:rPr>
              <a:t>puede</a:t>
            </a:r>
            <a:r>
              <a:rPr lang="en-US" sz="3600" dirty="0">
                <a:solidFill>
                  <a:schemeClr val="bg1"/>
                </a:solidFill>
              </a:rPr>
              <a:t> realizer con C# y Visual Studio</a:t>
            </a:r>
          </a:p>
        </p:txBody>
      </p:sp>
      <p:sp>
        <p:nvSpPr>
          <p:cNvPr id="3" name="Text Placeholder 2"/>
          <p:cNvSpPr>
            <a:spLocks noGrp="1"/>
          </p:cNvSpPr>
          <p:nvPr>
            <p:ph type="body" sz="quarter" idx="4294967295"/>
          </p:nvPr>
        </p:nvSpPr>
        <p:spPr>
          <a:xfrm>
            <a:off x="304800" y="1608512"/>
            <a:ext cx="5772150" cy="2277547"/>
          </a:xfrm>
        </p:spPr>
        <p:txBody>
          <a:bodyPr/>
          <a:lstStyle/>
          <a:p>
            <a:pPr marL="344488" lvl="1" indent="-344488">
              <a:lnSpc>
                <a:spcPct val="100000"/>
              </a:lnSpc>
              <a:buFont typeface="Arial" charset="0"/>
              <a:buChar char="•"/>
            </a:pPr>
            <a:r>
              <a:rPr lang="en-US" sz="4000" dirty="0">
                <a:solidFill>
                  <a:schemeClr val="tx1"/>
                </a:solidFill>
                <a:latin typeface="+mj-lt"/>
              </a:rPr>
              <a:t>Interfaces </a:t>
            </a:r>
            <a:r>
              <a:rPr lang="en-US" sz="4000" dirty="0" err="1">
                <a:solidFill>
                  <a:schemeClr val="tx1"/>
                </a:solidFill>
                <a:latin typeface="+mj-lt"/>
              </a:rPr>
              <a:t>nativas</a:t>
            </a:r>
            <a:endParaRPr lang="en-US" sz="4000" dirty="0">
              <a:solidFill>
                <a:schemeClr val="tx1"/>
              </a:solidFill>
              <a:latin typeface="+mj-lt"/>
            </a:endParaRPr>
          </a:p>
          <a:p>
            <a:pPr marL="344488" lvl="1" indent="-344488">
              <a:lnSpc>
                <a:spcPct val="100000"/>
              </a:lnSpc>
              <a:buFont typeface="Arial" charset="0"/>
              <a:buChar char="•"/>
            </a:pPr>
            <a:r>
              <a:rPr lang="en-US" sz="4000" dirty="0" err="1">
                <a:solidFill>
                  <a:schemeClr val="tx1"/>
                </a:solidFill>
                <a:latin typeface="+mj-lt"/>
              </a:rPr>
              <a:t>Acceso</a:t>
            </a:r>
            <a:r>
              <a:rPr lang="en-US" sz="4000" dirty="0">
                <a:solidFill>
                  <a:schemeClr val="tx1"/>
                </a:solidFill>
                <a:latin typeface="+mj-lt"/>
              </a:rPr>
              <a:t> a APIs </a:t>
            </a:r>
            <a:r>
              <a:rPr lang="en-US" sz="4000" dirty="0" err="1">
                <a:solidFill>
                  <a:schemeClr val="tx1"/>
                </a:solidFill>
                <a:latin typeface="+mj-lt"/>
              </a:rPr>
              <a:t>nativas</a:t>
            </a:r>
            <a:endParaRPr lang="en-US" sz="4000" dirty="0">
              <a:solidFill>
                <a:schemeClr val="tx1"/>
              </a:solidFill>
              <a:latin typeface="+mj-lt"/>
            </a:endParaRPr>
          </a:p>
          <a:p>
            <a:pPr marL="344488" lvl="1" indent="-344488">
              <a:lnSpc>
                <a:spcPct val="100000"/>
              </a:lnSpc>
              <a:buFont typeface="Arial" charset="0"/>
              <a:buChar char="•"/>
            </a:pPr>
            <a:r>
              <a:rPr lang="en-US" sz="4000" dirty="0" err="1">
                <a:solidFill>
                  <a:schemeClr val="tx1"/>
                </a:solidFill>
                <a:latin typeface="+mj-lt"/>
              </a:rPr>
              <a:t>Rendimiento</a:t>
            </a:r>
            <a:r>
              <a:rPr lang="en-US" sz="4000" dirty="0">
                <a:solidFill>
                  <a:schemeClr val="tx1"/>
                </a:solidFill>
                <a:latin typeface="+mj-lt"/>
              </a:rPr>
              <a:t> </a:t>
            </a:r>
            <a:r>
              <a:rPr lang="en-US" sz="4000" dirty="0" err="1">
                <a:solidFill>
                  <a:schemeClr val="tx1"/>
                </a:solidFill>
                <a:latin typeface="+mj-lt"/>
              </a:rPr>
              <a:t>nativo</a:t>
            </a:r>
            <a:endParaRPr lang="en-US" sz="4000" dirty="0">
              <a:solidFill>
                <a:schemeClr val="tx1"/>
              </a:solidFill>
              <a:latin typeface="+mj-lt"/>
            </a:endParaRPr>
          </a:p>
        </p:txBody>
      </p:sp>
    </p:spTree>
    <p:extLst>
      <p:ext uri="{BB962C8B-B14F-4D97-AF65-F5344CB8AC3E}">
        <p14:creationId xmlns:p14="http://schemas.microsoft.com/office/powerpoint/2010/main" val="832458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961"/>
            <a:ext cx="12192000" cy="685607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2"/>
          <p:cNvSpPr>
            <a:spLocks noGrp="1"/>
          </p:cNvSpPr>
          <p:nvPr>
            <p:ph type="title"/>
          </p:nvPr>
        </p:nvSpPr>
        <p:spPr>
          <a:xfrm>
            <a:off x="269240" y="289511"/>
            <a:ext cx="11655840" cy="899665"/>
          </a:xfrm>
        </p:spPr>
        <p:txBody>
          <a:bodyPr/>
          <a:lstStyle/>
          <a:p>
            <a:r>
              <a:rPr lang="en-US" dirty="0">
                <a:solidFill>
                  <a:schemeClr val="bg1"/>
                </a:solidFill>
              </a:rPr>
              <a:t>La </a:t>
            </a:r>
            <a:r>
              <a:rPr lang="en-US" dirty="0" err="1">
                <a:solidFill>
                  <a:schemeClr val="bg1"/>
                </a:solidFill>
              </a:rPr>
              <a:t>propuesta</a:t>
            </a:r>
            <a:r>
              <a:rPr lang="en-US" dirty="0">
                <a:solidFill>
                  <a:schemeClr val="bg1"/>
                </a:solidFill>
              </a:rPr>
              <a:t> de valor de Xamarin</a:t>
            </a:r>
          </a:p>
        </p:txBody>
      </p:sp>
      <p:cxnSp>
        <p:nvCxnSpPr>
          <p:cNvPr id="20" name="Straight Connector 19"/>
          <p:cNvCxnSpPr>
            <a:endCxn id="22" idx="2"/>
          </p:cNvCxnSpPr>
          <p:nvPr/>
        </p:nvCxnSpPr>
        <p:spPr>
          <a:xfrm>
            <a:off x="790386" y="1889544"/>
            <a:ext cx="5115952" cy="0"/>
          </a:xfrm>
          <a:prstGeom prst="line">
            <a:avLst/>
          </a:prstGeom>
          <a:noFill/>
          <a:ln w="10795" cap="flat" cmpd="sng" algn="ctr">
            <a:solidFill>
              <a:srgbClr val="00B0F0"/>
            </a:solidFill>
            <a:prstDash val="dash"/>
          </a:ln>
          <a:effectLst/>
        </p:spPr>
      </p:cxnSp>
      <p:cxnSp>
        <p:nvCxnSpPr>
          <p:cNvPr id="21" name="Straight Connector 20"/>
          <p:cNvCxnSpPr>
            <a:endCxn id="22" idx="4"/>
          </p:cNvCxnSpPr>
          <p:nvPr/>
        </p:nvCxnSpPr>
        <p:spPr>
          <a:xfrm flipH="1" flipV="1">
            <a:off x="6062288" y="2045494"/>
            <a:ext cx="2" cy="2569970"/>
          </a:xfrm>
          <a:prstGeom prst="line">
            <a:avLst/>
          </a:prstGeom>
          <a:noFill/>
          <a:ln w="10795" cap="flat" cmpd="sng" algn="ctr">
            <a:solidFill>
              <a:srgbClr val="00B0F0"/>
            </a:solidFill>
            <a:prstDash val="dash"/>
          </a:ln>
          <a:effectLst/>
        </p:spPr>
      </p:cxnSp>
      <p:sp>
        <p:nvSpPr>
          <p:cNvPr id="22" name="Oval 21"/>
          <p:cNvSpPr/>
          <p:nvPr/>
        </p:nvSpPr>
        <p:spPr bwMode="auto">
          <a:xfrm>
            <a:off x="5906338" y="1733594"/>
            <a:ext cx="311900" cy="311900"/>
          </a:xfrm>
          <a:prstGeom prst="ellipse">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1"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23" name="TextBox 22"/>
          <p:cNvSpPr txBox="1"/>
          <p:nvPr/>
        </p:nvSpPr>
        <p:spPr>
          <a:xfrm>
            <a:off x="791422" y="4739422"/>
            <a:ext cx="5773491" cy="246221"/>
          </a:xfrm>
          <a:prstGeom prst="rect">
            <a:avLst/>
          </a:prstGeom>
          <a:noFill/>
        </p:spPr>
        <p:txBody>
          <a:bodyPr wrap="square" lIns="0" tIns="0" rIns="0" bIns="0" rtlCol="1">
            <a:spAutoFit/>
          </a:bodyPr>
          <a:lstStyle/>
          <a:p>
            <a:pPr algn="ctr" defTabSz="685800">
              <a:spcAft>
                <a:spcPts val="600"/>
              </a:spcAft>
              <a:defRPr/>
            </a:pPr>
            <a:r>
              <a:rPr lang="en-US" sz="1600" kern="0" dirty="0" err="1">
                <a:solidFill>
                  <a:srgbClr val="FFFFFF"/>
                </a:solidFill>
                <a:latin typeface="Segoe UI Light"/>
                <a:ea typeface="Open Sans" pitchFamily="34" charset="0"/>
                <a:cs typeface="Open Sans" pitchFamily="34" charset="0"/>
              </a:rPr>
              <a:t>Mejor</a:t>
            </a:r>
            <a:r>
              <a:rPr lang="en-US" sz="1600" kern="0" dirty="0">
                <a:solidFill>
                  <a:srgbClr val="FFFFFF"/>
                </a:solidFill>
                <a:latin typeface="Segoe UI Light"/>
                <a:ea typeface="Open Sans" pitchFamily="34" charset="0"/>
                <a:cs typeface="Open Sans" pitchFamily="34" charset="0"/>
              </a:rPr>
              <a:t> </a:t>
            </a:r>
            <a:r>
              <a:rPr lang="en-US" sz="1600" kern="0" dirty="0" err="1">
                <a:solidFill>
                  <a:srgbClr val="FFFFFF"/>
                </a:solidFill>
                <a:latin typeface="Segoe UI Light"/>
                <a:ea typeface="Open Sans" pitchFamily="34" charset="0"/>
                <a:cs typeface="Open Sans" pitchFamily="34" charset="0"/>
              </a:rPr>
              <a:t>experiencia</a:t>
            </a:r>
            <a:r>
              <a:rPr lang="en-US" sz="1600" kern="0" dirty="0">
                <a:solidFill>
                  <a:srgbClr val="FFFFFF"/>
                </a:solidFill>
                <a:latin typeface="Segoe UI Light"/>
                <a:ea typeface="Open Sans" pitchFamily="34" charset="0"/>
                <a:cs typeface="Open Sans" pitchFamily="34" charset="0"/>
              </a:rPr>
              <a:t> de Desarrollo</a:t>
            </a:r>
          </a:p>
        </p:txBody>
      </p:sp>
      <p:grpSp>
        <p:nvGrpSpPr>
          <p:cNvPr id="24" name="Group 23"/>
          <p:cNvGrpSpPr/>
          <p:nvPr/>
        </p:nvGrpSpPr>
        <p:grpSpPr>
          <a:xfrm>
            <a:off x="769300" y="1515127"/>
            <a:ext cx="5795613" cy="3124199"/>
            <a:chOff x="956024" y="1435895"/>
            <a:chExt cx="5795613" cy="3124199"/>
          </a:xfrm>
        </p:grpSpPr>
        <p:cxnSp>
          <p:nvCxnSpPr>
            <p:cNvPr id="25" name="Straight Arrow Connector 24"/>
            <p:cNvCxnSpPr/>
            <p:nvPr/>
          </p:nvCxnSpPr>
          <p:spPr>
            <a:xfrm flipH="1" flipV="1">
              <a:off x="956024" y="1435895"/>
              <a:ext cx="22121" cy="3124199"/>
            </a:xfrm>
            <a:prstGeom prst="straightConnector1">
              <a:avLst/>
            </a:prstGeom>
            <a:noFill/>
            <a:ln w="38100" cap="flat" cmpd="sng" algn="ctr">
              <a:solidFill>
                <a:srgbClr val="FFFFFF"/>
              </a:solidFill>
              <a:prstDash val="solid"/>
              <a:tailEnd type="arrow"/>
            </a:ln>
            <a:effectLst/>
          </p:spPr>
        </p:cxnSp>
        <p:cxnSp>
          <p:nvCxnSpPr>
            <p:cNvPr id="26" name="Straight Arrow Connector 25"/>
            <p:cNvCxnSpPr/>
            <p:nvPr/>
          </p:nvCxnSpPr>
          <p:spPr>
            <a:xfrm>
              <a:off x="960437" y="4552950"/>
              <a:ext cx="5791200" cy="0"/>
            </a:xfrm>
            <a:prstGeom prst="straightConnector1">
              <a:avLst/>
            </a:prstGeom>
            <a:noFill/>
            <a:ln w="38100" cap="flat" cmpd="sng" algn="ctr">
              <a:solidFill>
                <a:srgbClr val="FFFFFF"/>
              </a:solidFill>
              <a:prstDash val="solid"/>
              <a:tailEnd type="arrow"/>
            </a:ln>
            <a:effectLst/>
          </p:spPr>
        </p:cxnSp>
      </p:grpSp>
      <p:sp>
        <p:nvSpPr>
          <p:cNvPr id="27" name="TextBox 26"/>
          <p:cNvSpPr txBox="1"/>
          <p:nvPr/>
        </p:nvSpPr>
        <p:spPr>
          <a:xfrm rot="16200000">
            <a:off x="-1011952" y="2954116"/>
            <a:ext cx="3124200" cy="246221"/>
          </a:xfrm>
          <a:prstGeom prst="rect">
            <a:avLst/>
          </a:prstGeom>
          <a:noFill/>
        </p:spPr>
        <p:txBody>
          <a:bodyPr wrap="square" lIns="0" tIns="0" rIns="0" bIns="0" rtlCol="1">
            <a:spAutoFit/>
          </a:bodyPr>
          <a:lstStyle/>
          <a:p>
            <a:pPr algn="ctr" defTabSz="685800">
              <a:spcAft>
                <a:spcPts val="600"/>
              </a:spcAft>
              <a:defRPr/>
            </a:pPr>
            <a:r>
              <a:rPr lang="en-US" sz="1600" kern="0" dirty="0" err="1">
                <a:solidFill>
                  <a:srgbClr val="FFFFFF"/>
                </a:solidFill>
                <a:latin typeface="Segoe UI Light"/>
                <a:ea typeface="Open Sans" pitchFamily="34" charset="0"/>
                <a:cs typeface="Open Sans" pitchFamily="34" charset="0"/>
              </a:rPr>
              <a:t>Experiencia</a:t>
            </a:r>
            <a:r>
              <a:rPr lang="en-US" sz="1600" kern="0" dirty="0">
                <a:solidFill>
                  <a:srgbClr val="FFFFFF"/>
                </a:solidFill>
                <a:latin typeface="Segoe UI Light"/>
                <a:ea typeface="Open Sans" pitchFamily="34" charset="0"/>
                <a:cs typeface="Open Sans" pitchFamily="34" charset="0"/>
              </a:rPr>
              <a:t> final del </a:t>
            </a:r>
            <a:r>
              <a:rPr lang="en-US" sz="1600" kern="0" dirty="0" err="1">
                <a:solidFill>
                  <a:srgbClr val="FFFFFF"/>
                </a:solidFill>
                <a:latin typeface="Segoe UI Light"/>
                <a:ea typeface="Open Sans" pitchFamily="34" charset="0"/>
                <a:cs typeface="Open Sans" pitchFamily="34" charset="0"/>
              </a:rPr>
              <a:t>usuario</a:t>
            </a:r>
            <a:endParaRPr lang="en-US" sz="1600" kern="0" dirty="0">
              <a:solidFill>
                <a:srgbClr val="FFFFFF"/>
              </a:solidFill>
              <a:latin typeface="Segoe UI Light"/>
              <a:ea typeface="Open Sans" pitchFamily="34" charset="0"/>
              <a:cs typeface="Open Sans" pitchFamily="34" charset="0"/>
            </a:endParaRPr>
          </a:p>
        </p:txBody>
      </p:sp>
      <p:pic>
        <p:nvPicPr>
          <p:cNvPr id="31" name="Picture 30"/>
          <p:cNvPicPr>
            <a:picLocks noChangeAspect="1"/>
          </p:cNvPicPr>
          <p:nvPr/>
        </p:nvPicPr>
        <p:blipFill>
          <a:blip r:embed="rId3"/>
          <a:stretch>
            <a:fillRect/>
          </a:stretch>
        </p:blipFill>
        <p:spPr>
          <a:xfrm>
            <a:off x="7064749" y="1862292"/>
            <a:ext cx="2411759" cy="554052"/>
          </a:xfrm>
          <a:prstGeom prst="rect">
            <a:avLst/>
          </a:prstGeom>
        </p:spPr>
      </p:pic>
      <p:sp>
        <p:nvSpPr>
          <p:cNvPr id="32" name="TextBox 31"/>
          <p:cNvSpPr txBox="1"/>
          <p:nvPr/>
        </p:nvSpPr>
        <p:spPr>
          <a:xfrm>
            <a:off x="3175542" y="1435894"/>
            <a:ext cx="5773491" cy="246221"/>
          </a:xfrm>
          <a:prstGeom prst="rect">
            <a:avLst/>
          </a:prstGeom>
          <a:noFill/>
        </p:spPr>
        <p:txBody>
          <a:bodyPr wrap="square" lIns="0" tIns="0" rIns="0" bIns="0" rtlCol="1">
            <a:spAutoFit/>
          </a:bodyPr>
          <a:lstStyle/>
          <a:p>
            <a:pPr algn="ctr" defTabSz="685800">
              <a:spcAft>
                <a:spcPts val="600"/>
              </a:spcAft>
              <a:defRPr/>
            </a:pPr>
            <a:r>
              <a:rPr lang="en-US" sz="1600" i="1" kern="0" dirty="0">
                <a:solidFill>
                  <a:srgbClr val="FFFFFF"/>
                </a:solidFill>
                <a:ea typeface="Open Sans" pitchFamily="34" charset="0"/>
                <a:cs typeface="Open Sans" pitchFamily="34" charset="0"/>
              </a:rPr>
              <a:t>‘Lo major de dos </a:t>
            </a:r>
            <a:r>
              <a:rPr lang="en-US" sz="1600" i="1" kern="0" dirty="0" err="1">
                <a:solidFill>
                  <a:srgbClr val="FFFFFF"/>
                </a:solidFill>
                <a:ea typeface="Open Sans" pitchFamily="34" charset="0"/>
                <a:cs typeface="Open Sans" pitchFamily="34" charset="0"/>
              </a:rPr>
              <a:t>mundos</a:t>
            </a:r>
            <a:r>
              <a:rPr lang="en-US" sz="1600" i="1" kern="0" dirty="0">
                <a:solidFill>
                  <a:srgbClr val="FFFFFF"/>
                </a:solidFill>
                <a:ea typeface="Open Sans" pitchFamily="34" charset="0"/>
                <a:cs typeface="Open Sans" pitchFamily="34" charset="0"/>
              </a:rPr>
              <a:t>!’</a:t>
            </a:r>
          </a:p>
        </p:txBody>
      </p:sp>
      <p:grpSp>
        <p:nvGrpSpPr>
          <p:cNvPr id="8" name="Group 7"/>
          <p:cNvGrpSpPr/>
          <p:nvPr/>
        </p:nvGrpSpPr>
        <p:grpSpPr>
          <a:xfrm>
            <a:off x="6978099" y="4657617"/>
            <a:ext cx="5213900" cy="2050754"/>
            <a:chOff x="6978099" y="4649304"/>
            <a:chExt cx="5213900" cy="2050754"/>
          </a:xfrm>
        </p:grpSpPr>
        <p:sp>
          <p:nvSpPr>
            <p:cNvPr id="29" name="Rectangle 28"/>
            <p:cNvSpPr/>
            <p:nvPr/>
          </p:nvSpPr>
          <p:spPr>
            <a:xfrm>
              <a:off x="6978099" y="4649304"/>
              <a:ext cx="5213900" cy="2050754"/>
            </a:xfrm>
            <a:prstGeom prst="rect">
              <a:avLst/>
            </a:prstGeom>
            <a:solidFill>
              <a:srgbClr val="002050"/>
            </a:solidFill>
            <a:ln w="9525" cap="flat" cmpd="sng" algn="ctr">
              <a:noFill/>
              <a:prstDash val="sysDash"/>
            </a:ln>
            <a:effectLst/>
          </p:spPr>
          <p:txBody>
            <a:bodyPr rtlCol="1" anchor="t"/>
            <a:lstStyle/>
            <a:p>
              <a:pPr defTabSz="685800">
                <a:defRPr/>
              </a:pPr>
              <a:r>
                <a:rPr lang="de-DE" sz="2000" kern="0" dirty="0">
                  <a:solidFill>
                    <a:schemeClr val="bg1"/>
                  </a:solidFill>
                  <a:latin typeface="Segoe UI Light"/>
                  <a:cs typeface="Arial" panose="020B0604020202020204" pitchFamily="34" charset="0"/>
                </a:rPr>
                <a:t>... Para desarrolladores</a:t>
              </a:r>
            </a:p>
            <a:p>
              <a:pPr defTabSz="685800">
                <a:defRPr/>
              </a:pPr>
              <a:endParaRPr lang="de-DE" sz="800" kern="0" dirty="0">
                <a:solidFill>
                  <a:srgbClr val="FFFFFF"/>
                </a:solidFill>
                <a:latin typeface="Segoe UI Light"/>
                <a:cs typeface="Arial" panose="020B0604020202020204" pitchFamily="34" charset="0"/>
              </a:endParaRPr>
            </a:p>
            <a:p>
              <a:pPr marL="466108" lvl="2" defTabSz="685800">
                <a:lnSpc>
                  <a:spcPct val="110000"/>
                </a:lnSpc>
                <a:spcAft>
                  <a:spcPts val="300"/>
                </a:spcAft>
              </a:pPr>
              <a:r>
                <a:rPr lang="en-US" sz="1400" kern="0" spc="20" dirty="0">
                  <a:solidFill>
                    <a:srgbClr val="FFFFFF"/>
                  </a:solidFill>
                  <a:ea typeface="Open Sans" pitchFamily="34" charset="0"/>
                  <a:cs typeface="Open Sans" pitchFamily="34" charset="0"/>
                </a:rPr>
                <a:t>100% C# con 100% </a:t>
              </a:r>
              <a:r>
                <a:rPr lang="en-US" sz="1400" kern="0" spc="20" dirty="0" err="1">
                  <a:solidFill>
                    <a:srgbClr val="FFFFFF"/>
                  </a:solidFill>
                  <a:ea typeface="Open Sans" pitchFamily="34" charset="0"/>
                  <a:cs typeface="Open Sans" pitchFamily="34" charset="0"/>
                </a:rPr>
                <a:t>acceso</a:t>
              </a:r>
              <a:r>
                <a:rPr lang="en-US" sz="1400" kern="0" spc="20" dirty="0">
                  <a:solidFill>
                    <a:srgbClr val="FFFFFF"/>
                  </a:solidFill>
                  <a:ea typeface="Open Sans" pitchFamily="34" charset="0"/>
                  <a:cs typeface="Open Sans" pitchFamily="34" charset="0"/>
                </a:rPr>
                <a:t> a APIs </a:t>
              </a:r>
              <a:r>
                <a:rPr lang="en-US" sz="1400" kern="0" spc="20" dirty="0" err="1">
                  <a:solidFill>
                    <a:srgbClr val="FFFFFF"/>
                  </a:solidFill>
                  <a:ea typeface="Open Sans" pitchFamily="34" charset="0"/>
                  <a:cs typeface="Open Sans" pitchFamily="34" charset="0"/>
                </a:rPr>
                <a:t>nativas</a:t>
              </a:r>
              <a:endParaRPr lang="en-US" sz="1400" kern="0" spc="20" dirty="0">
                <a:solidFill>
                  <a:srgbClr val="FFFFFF"/>
                </a:solidFill>
                <a:ea typeface="Open Sans" pitchFamily="34" charset="0"/>
                <a:cs typeface="Open Sans" pitchFamily="34" charset="0"/>
              </a:endParaRPr>
            </a:p>
            <a:p>
              <a:pPr marL="466108" lvl="2" defTabSz="685800">
                <a:lnSpc>
                  <a:spcPct val="110000"/>
                </a:lnSpc>
                <a:spcAft>
                  <a:spcPts val="300"/>
                </a:spcAft>
              </a:pPr>
              <a:r>
                <a:rPr lang="en-US" sz="1400" kern="0" spc="20" dirty="0" err="1">
                  <a:solidFill>
                    <a:srgbClr val="FFFFFF"/>
                  </a:solidFill>
                  <a:ea typeface="Open Sans" pitchFamily="34" charset="0"/>
                  <a:cs typeface="Open Sans" pitchFamily="34" charset="0"/>
                </a:rPr>
                <a:t>Productividad</a:t>
              </a:r>
              <a:endParaRPr lang="en-US" sz="1400" kern="0" spc="20" dirty="0">
                <a:solidFill>
                  <a:srgbClr val="FFFFFF"/>
                </a:solidFill>
                <a:ea typeface="Open Sans" pitchFamily="34" charset="0"/>
                <a:cs typeface="Open Sans" pitchFamily="34" charset="0"/>
              </a:endParaRPr>
            </a:p>
            <a:p>
              <a:pPr marL="466108" lvl="2" defTabSz="685800">
                <a:lnSpc>
                  <a:spcPct val="110000"/>
                </a:lnSpc>
                <a:spcAft>
                  <a:spcPts val="300"/>
                </a:spcAft>
              </a:pPr>
              <a:r>
                <a:rPr lang="en-US" sz="1400" kern="0" spc="20" dirty="0">
                  <a:solidFill>
                    <a:srgbClr val="FFFFFF"/>
                  </a:solidFill>
                  <a:ea typeface="Open Sans" pitchFamily="34" charset="0"/>
                  <a:cs typeface="Open Sans" pitchFamily="34" charset="0"/>
                </a:rPr>
                <a:t>Hasta 95% de </a:t>
              </a:r>
              <a:r>
                <a:rPr lang="en-US" sz="1400" kern="0" spc="20" dirty="0" err="1">
                  <a:solidFill>
                    <a:srgbClr val="FFFFFF"/>
                  </a:solidFill>
                  <a:ea typeface="Open Sans" pitchFamily="34" charset="0"/>
                  <a:cs typeface="Open Sans" pitchFamily="34" charset="0"/>
                </a:rPr>
                <a:t>reutilización</a:t>
              </a:r>
              <a:r>
                <a:rPr lang="en-US" sz="1400" kern="0" spc="20" dirty="0">
                  <a:solidFill>
                    <a:srgbClr val="FFFFFF"/>
                  </a:solidFill>
                  <a:ea typeface="Open Sans" pitchFamily="34" charset="0"/>
                  <a:cs typeface="Open Sans" pitchFamily="34" charset="0"/>
                </a:rPr>
                <a:t> de </a:t>
              </a:r>
              <a:r>
                <a:rPr lang="en-US" sz="1400" kern="0" spc="20" dirty="0" err="1">
                  <a:solidFill>
                    <a:srgbClr val="FFFFFF"/>
                  </a:solidFill>
                  <a:ea typeface="Open Sans" pitchFamily="34" charset="0"/>
                  <a:cs typeface="Open Sans" pitchFamily="34" charset="0"/>
                </a:rPr>
                <a:t>código</a:t>
              </a:r>
              <a:endParaRPr lang="en-US" sz="1400" kern="0" spc="20" dirty="0">
                <a:solidFill>
                  <a:srgbClr val="FFFFFF"/>
                </a:solidFill>
                <a:ea typeface="Open Sans" pitchFamily="34" charset="0"/>
                <a:cs typeface="Open Sans" pitchFamily="34" charset="0"/>
              </a:endParaRPr>
            </a:p>
            <a:p>
              <a:pPr marL="466108" lvl="2" defTabSz="685800">
                <a:lnSpc>
                  <a:spcPct val="110000"/>
                </a:lnSpc>
                <a:spcAft>
                  <a:spcPts val="300"/>
                </a:spcAft>
              </a:pPr>
              <a:r>
                <a:rPr lang="en-US" sz="1200" kern="0" spc="20" dirty="0">
                  <a:solidFill>
                    <a:srgbClr val="FFFFFF"/>
                  </a:solidFill>
                  <a:ea typeface="Open Sans" pitchFamily="34" charset="0"/>
                  <a:cs typeface="Open Sans" pitchFamily="34" charset="0"/>
                </a:rPr>
                <a:t>Hasta 100% de </a:t>
              </a:r>
              <a:r>
                <a:rPr lang="en-US" sz="1200" kern="0" spc="20" dirty="0" err="1">
                  <a:solidFill>
                    <a:srgbClr val="FFFFFF"/>
                  </a:solidFill>
                  <a:ea typeface="Open Sans" pitchFamily="34" charset="0"/>
                  <a:cs typeface="Open Sans" pitchFamily="34" charset="0"/>
                </a:rPr>
                <a:t>código</a:t>
              </a:r>
              <a:r>
                <a:rPr lang="en-US" sz="1200" kern="0" spc="20" dirty="0">
                  <a:solidFill>
                    <a:srgbClr val="FFFFFF"/>
                  </a:solidFill>
                  <a:ea typeface="Open Sans" pitchFamily="34" charset="0"/>
                  <a:cs typeface="Open Sans" pitchFamily="34" charset="0"/>
                </a:rPr>
                <a:t> UI </a:t>
              </a:r>
              <a:r>
                <a:rPr lang="en-US" sz="1200" kern="0" spc="20" dirty="0" err="1">
                  <a:solidFill>
                    <a:srgbClr val="FFFFFF"/>
                  </a:solidFill>
                  <a:ea typeface="Open Sans" pitchFamily="34" charset="0"/>
                  <a:cs typeface="Open Sans" pitchFamily="34" charset="0"/>
                </a:rPr>
                <a:t>compartido</a:t>
              </a:r>
              <a:r>
                <a:rPr lang="en-US" sz="1200" kern="0" spc="20" dirty="0">
                  <a:solidFill>
                    <a:srgbClr val="FFFFFF"/>
                  </a:solidFill>
                  <a:ea typeface="Open Sans" pitchFamily="34" charset="0"/>
                  <a:cs typeface="Open Sans" pitchFamily="34" charset="0"/>
                </a:rPr>
                <a:t> con Xamarin.Forms</a:t>
              </a:r>
            </a:p>
            <a:p>
              <a:pPr marL="466108" lvl="2" defTabSz="685800">
                <a:lnSpc>
                  <a:spcPct val="110000"/>
                </a:lnSpc>
                <a:spcAft>
                  <a:spcPts val="300"/>
                </a:spcAft>
              </a:pPr>
              <a:r>
                <a:rPr lang="en-US" sz="1400" kern="0" spc="20" dirty="0" err="1">
                  <a:solidFill>
                    <a:srgbClr val="FFFFFF"/>
                  </a:solidFill>
                  <a:ea typeface="Open Sans" pitchFamily="34" charset="0"/>
                  <a:cs typeface="Open Sans" pitchFamily="34" charset="0"/>
                </a:rPr>
                <a:t>Mismos</a:t>
              </a:r>
              <a:r>
                <a:rPr lang="en-US" sz="1400" kern="0" spc="20" dirty="0">
                  <a:solidFill>
                    <a:srgbClr val="FFFFFF"/>
                  </a:solidFill>
                  <a:ea typeface="Open Sans" pitchFamily="34" charset="0"/>
                  <a:cs typeface="Open Sans" pitchFamily="34" charset="0"/>
                </a:rPr>
                <a:t> </a:t>
              </a:r>
              <a:r>
                <a:rPr lang="en-US" sz="1400" kern="0" spc="20" dirty="0" err="1">
                  <a:solidFill>
                    <a:srgbClr val="FFFFFF"/>
                  </a:solidFill>
                  <a:ea typeface="Open Sans" pitchFamily="34" charset="0"/>
                  <a:cs typeface="Open Sans" pitchFamily="34" charset="0"/>
                </a:rPr>
                <a:t>lenguaje</a:t>
              </a:r>
              <a:r>
                <a:rPr lang="en-US" sz="1400" kern="0" spc="20" dirty="0">
                  <a:solidFill>
                    <a:srgbClr val="FFFFFF"/>
                  </a:solidFill>
                  <a:ea typeface="Open Sans" pitchFamily="34" charset="0"/>
                  <a:cs typeface="Open Sans" pitchFamily="34" charset="0"/>
                </a:rPr>
                <a:t> e IDE</a:t>
              </a:r>
            </a:p>
          </p:txBody>
        </p:sp>
        <p:grpSp>
          <p:nvGrpSpPr>
            <p:cNvPr id="33" name="Group 32"/>
            <p:cNvGrpSpPr/>
            <p:nvPr/>
          </p:nvGrpSpPr>
          <p:grpSpPr>
            <a:xfrm>
              <a:off x="7148902" y="5092551"/>
              <a:ext cx="253725" cy="253722"/>
              <a:chOff x="7744918" y="1841500"/>
              <a:chExt cx="352922" cy="352918"/>
            </a:xfrm>
          </p:grpSpPr>
          <p:sp>
            <p:nvSpPr>
              <p:cNvPr id="34" name="Oval 33"/>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35" name="Freeform 3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36" name="Group 35"/>
            <p:cNvGrpSpPr/>
            <p:nvPr/>
          </p:nvGrpSpPr>
          <p:grpSpPr>
            <a:xfrm>
              <a:off x="7148902" y="5369122"/>
              <a:ext cx="253725" cy="253722"/>
              <a:chOff x="7744918" y="1841500"/>
              <a:chExt cx="352922" cy="352918"/>
            </a:xfrm>
          </p:grpSpPr>
          <p:sp>
            <p:nvSpPr>
              <p:cNvPr id="37" name="Oval 36"/>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38" name="Freeform 39"/>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39" name="Group 38"/>
            <p:cNvGrpSpPr/>
            <p:nvPr/>
          </p:nvGrpSpPr>
          <p:grpSpPr>
            <a:xfrm>
              <a:off x="7148902" y="5645693"/>
              <a:ext cx="253725" cy="253722"/>
              <a:chOff x="7744918" y="1841500"/>
              <a:chExt cx="352922" cy="352918"/>
            </a:xfrm>
          </p:grpSpPr>
          <p:sp>
            <p:nvSpPr>
              <p:cNvPr id="40" name="Oval 39"/>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41" name="Freeform 42"/>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42" name="Group 41"/>
            <p:cNvGrpSpPr/>
            <p:nvPr/>
          </p:nvGrpSpPr>
          <p:grpSpPr>
            <a:xfrm>
              <a:off x="7148902" y="5922264"/>
              <a:ext cx="253725" cy="253722"/>
              <a:chOff x="7744918" y="1841500"/>
              <a:chExt cx="352922" cy="352918"/>
            </a:xfrm>
          </p:grpSpPr>
          <p:sp>
            <p:nvSpPr>
              <p:cNvPr id="43" name="Oval 42"/>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44" name="Freeform 4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45" name="Group 44"/>
            <p:cNvGrpSpPr/>
            <p:nvPr/>
          </p:nvGrpSpPr>
          <p:grpSpPr>
            <a:xfrm>
              <a:off x="7148902" y="6198837"/>
              <a:ext cx="253725" cy="253722"/>
              <a:chOff x="7744918" y="1841500"/>
              <a:chExt cx="352922" cy="352918"/>
            </a:xfrm>
          </p:grpSpPr>
          <p:sp>
            <p:nvSpPr>
              <p:cNvPr id="46" name="Oval 45"/>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47" name="Freeform 48"/>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grpSp>
        <p:nvGrpSpPr>
          <p:cNvPr id="7" name="Group 6"/>
          <p:cNvGrpSpPr/>
          <p:nvPr/>
        </p:nvGrpSpPr>
        <p:grpSpPr>
          <a:xfrm>
            <a:off x="6978098" y="2746366"/>
            <a:ext cx="5213901" cy="1868508"/>
            <a:chOff x="6978098" y="2713114"/>
            <a:chExt cx="5213901" cy="1868508"/>
          </a:xfrm>
        </p:grpSpPr>
        <p:sp>
          <p:nvSpPr>
            <p:cNvPr id="30" name="Rectangle 29"/>
            <p:cNvSpPr/>
            <p:nvPr/>
          </p:nvSpPr>
          <p:spPr>
            <a:xfrm>
              <a:off x="6978098" y="2713114"/>
              <a:ext cx="5213901" cy="1868508"/>
            </a:xfrm>
            <a:prstGeom prst="rect">
              <a:avLst/>
            </a:prstGeom>
            <a:solidFill>
              <a:srgbClr val="8D2376"/>
            </a:solidFill>
            <a:ln w="9525" cap="flat" cmpd="sng" algn="ctr">
              <a:noFill/>
              <a:prstDash val="sysDash"/>
            </a:ln>
            <a:effectLst/>
          </p:spPr>
          <p:txBody>
            <a:bodyPr rtlCol="1" anchor="t"/>
            <a:lstStyle/>
            <a:p>
              <a:pPr defTabSz="685800">
                <a:defRPr/>
              </a:pPr>
              <a:r>
                <a:rPr lang="de-DE" sz="2000" kern="0" dirty="0">
                  <a:solidFill>
                    <a:schemeClr val="bg1"/>
                  </a:solidFill>
                  <a:latin typeface="Segoe UI Light"/>
                  <a:cs typeface="Arial" panose="020B0604020202020204" pitchFamily="34" charset="0"/>
                </a:rPr>
                <a:t>... Para usuarios finales</a:t>
              </a:r>
            </a:p>
            <a:p>
              <a:pPr defTabSz="685800">
                <a:defRPr/>
              </a:pPr>
              <a:endParaRPr lang="de-DE" sz="800" kern="0" dirty="0">
                <a:solidFill>
                  <a:srgbClr val="FFFFFF"/>
                </a:solidFill>
                <a:latin typeface="Segoe UI Light"/>
                <a:cs typeface="Arial" panose="020B0604020202020204" pitchFamily="34" charset="0"/>
              </a:endParaRPr>
            </a:p>
            <a:p>
              <a:pPr marL="466108" lvl="2" defTabSz="685800">
                <a:lnSpc>
                  <a:spcPct val="110000"/>
                </a:lnSpc>
                <a:spcAft>
                  <a:spcPts val="300"/>
                </a:spcAft>
              </a:pPr>
              <a:r>
                <a:rPr lang="en-US" sz="1400" kern="0" spc="20" dirty="0">
                  <a:solidFill>
                    <a:srgbClr val="FFFFFF"/>
                  </a:solidFill>
                  <a:ea typeface="Open Sans" pitchFamily="34" charset="0"/>
                  <a:cs typeface="Open Sans" pitchFamily="34" charset="0"/>
                </a:rPr>
                <a:t>Interfaces </a:t>
              </a:r>
              <a:r>
                <a:rPr lang="en-US" sz="1400" kern="0" spc="20" dirty="0" err="1">
                  <a:solidFill>
                    <a:srgbClr val="FFFFFF"/>
                  </a:solidFill>
                  <a:ea typeface="Open Sans" pitchFamily="34" charset="0"/>
                  <a:cs typeface="Open Sans" pitchFamily="34" charset="0"/>
                </a:rPr>
                <a:t>nativas</a:t>
              </a:r>
              <a:endParaRPr lang="en-US" sz="1400" kern="0" spc="20" dirty="0">
                <a:solidFill>
                  <a:srgbClr val="FFFFFF"/>
                </a:solidFill>
                <a:ea typeface="Open Sans" pitchFamily="34" charset="0"/>
                <a:cs typeface="Open Sans" pitchFamily="34" charset="0"/>
              </a:endParaRPr>
            </a:p>
            <a:p>
              <a:pPr marL="466108" lvl="2" defTabSz="685800">
                <a:lnSpc>
                  <a:spcPct val="110000"/>
                </a:lnSpc>
                <a:spcAft>
                  <a:spcPts val="300"/>
                </a:spcAft>
              </a:pPr>
              <a:r>
                <a:rPr lang="en-US" sz="1400" kern="0" spc="20" dirty="0" err="1">
                  <a:solidFill>
                    <a:srgbClr val="FFFFFF"/>
                  </a:solidFill>
                  <a:ea typeface="Open Sans" pitchFamily="34" charset="0"/>
                  <a:cs typeface="Open Sans" pitchFamily="34" charset="0"/>
                </a:rPr>
                <a:t>Rendimiento</a:t>
              </a:r>
              <a:r>
                <a:rPr lang="en-US" sz="1400" kern="0" spc="20" dirty="0">
                  <a:solidFill>
                    <a:srgbClr val="FFFFFF"/>
                  </a:solidFill>
                  <a:ea typeface="Open Sans" pitchFamily="34" charset="0"/>
                  <a:cs typeface="Open Sans" pitchFamily="34" charset="0"/>
                </a:rPr>
                <a:t> </a:t>
              </a:r>
              <a:r>
                <a:rPr lang="en-US" sz="1400" kern="0" spc="20" dirty="0" err="1">
                  <a:solidFill>
                    <a:srgbClr val="FFFFFF"/>
                  </a:solidFill>
                  <a:ea typeface="Open Sans" pitchFamily="34" charset="0"/>
                  <a:cs typeface="Open Sans" pitchFamily="34" charset="0"/>
                </a:rPr>
                <a:t>nativo</a:t>
              </a:r>
              <a:endParaRPr lang="en-US" sz="1400" kern="0" spc="20" dirty="0">
                <a:solidFill>
                  <a:srgbClr val="FFFFFF"/>
                </a:solidFill>
                <a:ea typeface="Open Sans" pitchFamily="34" charset="0"/>
                <a:cs typeface="Open Sans" pitchFamily="34" charset="0"/>
              </a:endParaRPr>
            </a:p>
            <a:p>
              <a:pPr marL="466108" lvl="2" defTabSz="685800">
                <a:lnSpc>
                  <a:spcPct val="110000"/>
                </a:lnSpc>
                <a:spcAft>
                  <a:spcPts val="300"/>
                </a:spcAft>
              </a:pPr>
              <a:r>
                <a:rPr lang="en-US" sz="1400" kern="0" spc="20" dirty="0" err="1">
                  <a:solidFill>
                    <a:srgbClr val="FFFFFF"/>
                  </a:solidFill>
                  <a:ea typeface="Open Sans" pitchFamily="34" charset="0"/>
                  <a:cs typeface="Open Sans" pitchFamily="34" charset="0"/>
                </a:rPr>
                <a:t>Servicios</a:t>
              </a:r>
              <a:r>
                <a:rPr lang="en-US" sz="1400" kern="0" spc="20" dirty="0">
                  <a:solidFill>
                    <a:srgbClr val="FFFFFF"/>
                  </a:solidFill>
                  <a:ea typeface="Open Sans" pitchFamily="34" charset="0"/>
                  <a:cs typeface="Open Sans" pitchFamily="34" charset="0"/>
                </a:rPr>
                <a:t> </a:t>
              </a:r>
              <a:r>
                <a:rPr lang="en-US" sz="1400" kern="0" spc="20" dirty="0" err="1">
                  <a:solidFill>
                    <a:srgbClr val="FFFFFF"/>
                  </a:solidFill>
                  <a:ea typeface="Open Sans" pitchFamily="34" charset="0"/>
                  <a:cs typeface="Open Sans" pitchFamily="34" charset="0"/>
                </a:rPr>
                <a:t>nativos</a:t>
              </a:r>
              <a:endParaRPr lang="en-US" sz="1400" kern="0" spc="20" dirty="0">
                <a:solidFill>
                  <a:srgbClr val="FFFFFF"/>
                </a:solidFill>
                <a:ea typeface="Open Sans" pitchFamily="34" charset="0"/>
                <a:cs typeface="Open Sans" pitchFamily="34" charset="0"/>
              </a:endParaRPr>
            </a:p>
          </p:txBody>
        </p:sp>
        <p:grpSp>
          <p:nvGrpSpPr>
            <p:cNvPr id="48" name="Group 47"/>
            <p:cNvGrpSpPr/>
            <p:nvPr/>
          </p:nvGrpSpPr>
          <p:grpSpPr>
            <a:xfrm>
              <a:off x="7148902" y="3143685"/>
              <a:ext cx="253725" cy="253722"/>
              <a:chOff x="7744918" y="1841500"/>
              <a:chExt cx="352922" cy="352918"/>
            </a:xfrm>
          </p:grpSpPr>
          <p:sp>
            <p:nvSpPr>
              <p:cNvPr id="49" name="Oval 48"/>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50" name="Freeform 51"/>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51" name="Group 50"/>
            <p:cNvGrpSpPr/>
            <p:nvPr/>
          </p:nvGrpSpPr>
          <p:grpSpPr>
            <a:xfrm>
              <a:off x="7148902" y="3420256"/>
              <a:ext cx="253725" cy="253722"/>
              <a:chOff x="7744918" y="1841500"/>
              <a:chExt cx="352922" cy="352918"/>
            </a:xfrm>
          </p:grpSpPr>
          <p:sp>
            <p:nvSpPr>
              <p:cNvPr id="52" name="Oval 51"/>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53" name="Freeform 54"/>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54" name="Group 53"/>
            <p:cNvGrpSpPr/>
            <p:nvPr/>
          </p:nvGrpSpPr>
          <p:grpSpPr>
            <a:xfrm>
              <a:off x="7148902" y="3696827"/>
              <a:ext cx="253725" cy="253722"/>
              <a:chOff x="7744918" y="1841500"/>
              <a:chExt cx="352922" cy="352918"/>
            </a:xfrm>
          </p:grpSpPr>
          <p:sp>
            <p:nvSpPr>
              <p:cNvPr id="55" name="Oval 54"/>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56" name="Freeform 57"/>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spTree>
    <p:extLst>
      <p:ext uri="{BB962C8B-B14F-4D97-AF65-F5344CB8AC3E}">
        <p14:creationId xmlns:p14="http://schemas.microsoft.com/office/powerpoint/2010/main" val="3300733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p:nvSpPr>
        <p:spPr>
          <a:xfrm>
            <a:off x="0" y="0"/>
            <a:ext cx="12192000" cy="6157608"/>
          </a:xfrm>
          <a:prstGeom prst="rect">
            <a:avLst/>
          </a:prstGeom>
          <a:solidFill>
            <a:schemeClr val="tx2">
              <a:alpha val="694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85344" y="3971941"/>
            <a:ext cx="10382655" cy="1846659"/>
          </a:xfrm>
          <a:prstGeom prst="rect">
            <a:avLst/>
          </a:prstGeom>
          <a:noFill/>
        </p:spPr>
        <p:txBody>
          <a:bodyPr vert="horz" wrap="square" lIns="146304" tIns="91440" rIns="146304" bIns="91440" rtlCol="0" anchor="t" anchorCtr="0">
            <a:spAutoFit/>
          </a:bodyPr>
          <a:lstStyle/>
          <a:p>
            <a:pPr defTabSz="914367">
              <a:lnSpc>
                <a:spcPct val="90000"/>
              </a:lnSpc>
              <a:spcBef>
                <a:spcPct val="0"/>
              </a:spcBef>
            </a:pPr>
            <a:r>
              <a:rPr lang="en-US" sz="6000" spc="-98" dirty="0" err="1">
                <a:ln w="3175">
                  <a:noFill/>
                </a:ln>
                <a:solidFill>
                  <a:schemeClr val="bg1"/>
                </a:solidFill>
                <a:latin typeface="+mj-lt"/>
                <a:cs typeface="Segoe UI" pitchFamily="34" charset="0"/>
              </a:rPr>
              <a:t>Hace</a:t>
            </a:r>
            <a:r>
              <a:rPr lang="en-US" sz="6000" spc="-98" dirty="0">
                <a:ln w="3175">
                  <a:noFill/>
                </a:ln>
                <a:solidFill>
                  <a:schemeClr val="bg1"/>
                </a:solidFill>
                <a:latin typeface="+mj-lt"/>
                <a:cs typeface="Segoe UI" pitchFamily="34" charset="0"/>
              </a:rPr>
              <a:t> un </a:t>
            </a:r>
            <a:r>
              <a:rPr lang="en-US" sz="6000" spc="-98" dirty="0" err="1">
                <a:ln w="3175">
                  <a:noFill/>
                </a:ln>
                <a:solidFill>
                  <a:schemeClr val="bg1"/>
                </a:solidFill>
                <a:latin typeface="+mj-lt"/>
                <a:cs typeface="Segoe UI" pitchFamily="34" charset="0"/>
              </a:rPr>
              <a:t>año</a:t>
            </a:r>
            <a:r>
              <a:rPr lang="en-US" sz="6000" spc="-98" dirty="0">
                <a:ln w="3175">
                  <a:noFill/>
                </a:ln>
                <a:solidFill>
                  <a:schemeClr val="bg1"/>
                </a:solidFill>
                <a:latin typeface="+mj-lt"/>
                <a:cs typeface="Segoe UI" pitchFamily="34" charset="0"/>
              </a:rPr>
              <a:t>:</a:t>
            </a:r>
            <a:br>
              <a:rPr lang="en-US" sz="6000" spc="-98" dirty="0">
                <a:ln w="3175">
                  <a:noFill/>
                </a:ln>
                <a:solidFill>
                  <a:schemeClr val="bg1"/>
                </a:solidFill>
                <a:latin typeface="+mj-lt"/>
                <a:cs typeface="Segoe UI" pitchFamily="34" charset="0"/>
              </a:rPr>
            </a:br>
            <a:r>
              <a:rPr lang="en-US" sz="6000" spc="-98" dirty="0">
                <a:ln w="3175">
                  <a:noFill/>
                </a:ln>
                <a:solidFill>
                  <a:schemeClr val="bg1"/>
                </a:solidFill>
                <a:latin typeface="+mj-lt"/>
                <a:cs typeface="Segoe UI" pitchFamily="34" charset="0"/>
              </a:rPr>
              <a:t>Xamarin se </a:t>
            </a:r>
            <a:r>
              <a:rPr lang="en-US" sz="6000" spc="-98" dirty="0" err="1">
                <a:ln w="3175">
                  <a:noFill/>
                </a:ln>
                <a:solidFill>
                  <a:schemeClr val="bg1"/>
                </a:solidFill>
                <a:latin typeface="+mj-lt"/>
                <a:cs typeface="Segoe UI" pitchFamily="34" charset="0"/>
              </a:rPr>
              <a:t>une</a:t>
            </a:r>
            <a:r>
              <a:rPr lang="en-US" sz="6000" spc="-98" dirty="0">
                <a:ln w="3175">
                  <a:noFill/>
                </a:ln>
                <a:solidFill>
                  <a:schemeClr val="bg1"/>
                </a:solidFill>
                <a:latin typeface="+mj-lt"/>
                <a:cs typeface="Segoe UI" pitchFamily="34" charset="0"/>
              </a:rPr>
              <a:t> a Microsoft</a:t>
            </a:r>
          </a:p>
        </p:txBody>
      </p:sp>
      <p:sp>
        <p:nvSpPr>
          <p:cNvPr id="16" name="Rectangle 15"/>
          <p:cNvSpPr/>
          <p:nvPr/>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rotWithShape="1">
          <a:blip r:embed="rId4" cstate="print">
            <a:extLst>
              <a:ext uri="{28A0092B-C50C-407E-A947-70E740481C1C}">
                <a14:useLocalDpi xmlns:a14="http://schemas.microsoft.com/office/drawing/2010/main"/>
              </a:ext>
            </a:extLst>
          </a:blip>
          <a:stretch/>
        </p:blipFill>
        <p:spPr bwMode="invGray">
          <a:xfrm>
            <a:off x="409839" y="6408854"/>
            <a:ext cx="1025270" cy="224138"/>
          </a:xfrm>
          <a:prstGeom prst="rect">
            <a:avLst/>
          </a:prstGeom>
          <a:noFill/>
          <a:ln>
            <a:noFill/>
          </a:ln>
        </p:spPr>
      </p:pic>
    </p:spTree>
    <p:extLst>
      <p:ext uri="{BB962C8B-B14F-4D97-AF65-F5344CB8AC3E}">
        <p14:creationId xmlns:p14="http://schemas.microsoft.com/office/powerpoint/2010/main" val="1015345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18533" y="171013"/>
            <a:ext cx="12310533" cy="6599048"/>
            <a:chOff x="-118533" y="171013"/>
            <a:chExt cx="12310533" cy="6599048"/>
          </a:xfrm>
        </p:grpSpPr>
        <p:sp>
          <p:nvSpPr>
            <p:cNvPr id="24" name="TextBox 23"/>
            <p:cNvSpPr txBox="1"/>
            <p:nvPr/>
          </p:nvSpPr>
          <p:spPr>
            <a:xfrm>
              <a:off x="9229683" y="1906386"/>
              <a:ext cx="2843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Segoe UI Light" charset="0"/>
                  <a:ea typeface="Segoe UI Light" charset="0"/>
                  <a:cs typeface="Segoe UI Light" charset="0"/>
                </a:rPr>
                <a:t>Android Nougat</a:t>
              </a:r>
            </a:p>
          </p:txBody>
        </p:sp>
        <p:sp>
          <p:nvSpPr>
            <p:cNvPr id="25" name="TextBox 24"/>
            <p:cNvSpPr txBox="1"/>
            <p:nvPr/>
          </p:nvSpPr>
          <p:spPr>
            <a:xfrm>
              <a:off x="155787" y="2092652"/>
              <a:ext cx="450088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Segoe UI Light" charset="0"/>
                  <a:ea typeface="Segoe UI Light" charset="0"/>
                  <a:cs typeface="Segoe UI Light" charset="0"/>
                </a:rPr>
                <a:t>Open Source </a:t>
              </a:r>
              <a:r>
                <a:rPr lang="en-US" sz="2400" dirty="0" err="1">
                  <a:solidFill>
                    <a:schemeClr val="bg1"/>
                  </a:solidFill>
                  <a:latin typeface="Segoe UI Light" charset="0"/>
                  <a:ea typeface="Segoe UI Light" charset="0"/>
                  <a:cs typeface="Segoe UI Light" charset="0"/>
                </a:rPr>
                <a:t>Xamarin.Android</a:t>
              </a:r>
              <a:endParaRPr lang="en-US" sz="2400" dirty="0">
                <a:solidFill>
                  <a:schemeClr val="bg1"/>
                </a:solidFill>
                <a:latin typeface="Segoe UI Light" charset="0"/>
                <a:ea typeface="Segoe UI Light" charset="0"/>
                <a:cs typeface="Segoe UI Light" charset="0"/>
              </a:endParaRPr>
            </a:p>
          </p:txBody>
        </p:sp>
        <p:sp>
          <p:nvSpPr>
            <p:cNvPr id="34" name="TextBox 33"/>
            <p:cNvSpPr txBox="1"/>
            <p:nvPr/>
          </p:nvSpPr>
          <p:spPr>
            <a:xfrm>
              <a:off x="4550156" y="1852880"/>
              <a:ext cx="4640580" cy="630570"/>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Open Source </a:t>
              </a:r>
              <a:r>
                <a:rPr lang="en-US" dirty="0" err="1"/>
                <a:t>Xamarin.Forms</a:t>
              </a:r>
              <a:endParaRPr lang="en-US" dirty="0"/>
            </a:p>
          </p:txBody>
        </p:sp>
        <p:sp>
          <p:nvSpPr>
            <p:cNvPr id="22" name="TextBox 21"/>
            <p:cNvSpPr txBox="1"/>
            <p:nvPr/>
          </p:nvSpPr>
          <p:spPr>
            <a:xfrm>
              <a:off x="-118533" y="1176236"/>
              <a:ext cx="5721774"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Xamarin </a:t>
              </a:r>
              <a:r>
                <a:rPr lang="en-US" dirty="0" err="1"/>
                <a:t>incluido</a:t>
              </a:r>
              <a:r>
                <a:rPr lang="en-US" dirty="0"/>
                <a:t> </a:t>
              </a:r>
              <a:r>
                <a:rPr lang="en-US" dirty="0" err="1"/>
                <a:t>en</a:t>
              </a:r>
              <a:r>
                <a:rPr lang="en-US" dirty="0"/>
                <a:t> Visual Studio</a:t>
              </a:r>
            </a:p>
          </p:txBody>
        </p:sp>
        <p:sp>
          <p:nvSpPr>
            <p:cNvPr id="23" name="TextBox 22"/>
            <p:cNvSpPr txBox="1"/>
            <p:nvPr/>
          </p:nvSpPr>
          <p:spPr>
            <a:xfrm>
              <a:off x="9907863" y="1108503"/>
              <a:ext cx="2165604"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Inspector</a:t>
              </a:r>
            </a:p>
          </p:txBody>
        </p:sp>
        <p:sp>
          <p:nvSpPr>
            <p:cNvPr id="4" name="Rectangle 3"/>
            <p:cNvSpPr/>
            <p:nvPr/>
          </p:nvSpPr>
          <p:spPr>
            <a:xfrm>
              <a:off x="5354642" y="973037"/>
              <a:ext cx="507900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latin typeface="Segoe UI Light" charset="0"/>
                  <a:ea typeface="Segoe UI Light" charset="0"/>
                  <a:cs typeface="Segoe UI Light" charset="0"/>
                </a:rPr>
                <a:t>Xamarin.Forms</a:t>
              </a:r>
              <a:r>
                <a:rPr lang="en-US" sz="2400" dirty="0">
                  <a:solidFill>
                    <a:schemeClr val="bg1"/>
                  </a:solidFill>
                  <a:latin typeface="Segoe UI Light" charset="0"/>
                  <a:ea typeface="Segoe UI Light" charset="0"/>
                  <a:cs typeface="Segoe UI Light" charset="0"/>
                </a:rPr>
                <a:t> Native Embedding</a:t>
              </a:r>
            </a:p>
          </p:txBody>
        </p:sp>
        <p:sp>
          <p:nvSpPr>
            <p:cNvPr id="3" name="TextBox 2"/>
            <p:cNvSpPr txBox="1"/>
            <p:nvPr/>
          </p:nvSpPr>
          <p:spPr>
            <a:xfrm>
              <a:off x="338158" y="272613"/>
              <a:ext cx="397984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latin typeface="Segoe UI Light" charset="0"/>
                  <a:ea typeface="Segoe UI Light" charset="0"/>
                  <a:cs typeface="Segoe UI Light" charset="0"/>
                </a:rPr>
                <a:t>Xamarin.Forms</a:t>
              </a:r>
              <a:r>
                <a:rPr lang="en-US" sz="2400" dirty="0">
                  <a:solidFill>
                    <a:schemeClr val="bg1"/>
                  </a:solidFill>
                  <a:latin typeface="Segoe UI Light" charset="0"/>
                  <a:ea typeface="Segoe UI Light" charset="0"/>
                  <a:cs typeface="Segoe UI Light" charset="0"/>
                </a:rPr>
                <a:t> Previewer</a:t>
              </a:r>
            </a:p>
          </p:txBody>
        </p:sp>
        <p:sp>
          <p:nvSpPr>
            <p:cNvPr id="21" name="TextBox 20"/>
            <p:cNvSpPr txBox="1"/>
            <p:nvPr/>
          </p:nvSpPr>
          <p:spPr>
            <a:xfrm>
              <a:off x="4182533" y="272613"/>
              <a:ext cx="472253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latin typeface="Segoe UI" charset="0"/>
                  <a:ea typeface="Segoe UI" charset="0"/>
                  <a:cs typeface="Segoe UI" charset="0"/>
                </a:rPr>
                <a:t>Visual Studio para Mac Preview</a:t>
              </a:r>
            </a:p>
          </p:txBody>
        </p:sp>
        <p:sp>
          <p:nvSpPr>
            <p:cNvPr id="5" name="Rectangle 4"/>
            <p:cNvSpPr/>
            <p:nvPr/>
          </p:nvSpPr>
          <p:spPr>
            <a:xfrm>
              <a:off x="9106110" y="171013"/>
              <a:ext cx="26794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Segoe UI Light" charset="0"/>
                  <a:ea typeface="Segoe UI Light" charset="0"/>
                  <a:cs typeface="Segoe UI Light" charset="0"/>
                </a:rPr>
                <a:t>Platform Specifics</a:t>
              </a:r>
            </a:p>
          </p:txBody>
        </p:sp>
        <p:sp>
          <p:nvSpPr>
            <p:cNvPr id="27" name="TextBox 26"/>
            <p:cNvSpPr txBox="1"/>
            <p:nvPr/>
          </p:nvSpPr>
          <p:spPr>
            <a:xfrm>
              <a:off x="343243" y="3754348"/>
              <a:ext cx="1299294"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iOS 10</a:t>
              </a:r>
            </a:p>
          </p:txBody>
        </p:sp>
        <p:sp>
          <p:nvSpPr>
            <p:cNvPr id="31" name="TextBox 30"/>
            <p:cNvSpPr txBox="1"/>
            <p:nvPr/>
          </p:nvSpPr>
          <p:spPr>
            <a:xfrm>
              <a:off x="1659471" y="3754348"/>
              <a:ext cx="227702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latin typeface="Segoe UI Light" charset="0"/>
                  <a:ea typeface="Segoe UI Light" charset="0"/>
                  <a:cs typeface="Segoe UI Light" charset="0"/>
                </a:rPr>
                <a:t>.NET Standard</a:t>
              </a:r>
            </a:p>
          </p:txBody>
        </p:sp>
        <p:sp>
          <p:nvSpPr>
            <p:cNvPr id="6" name="Rectangle 5"/>
            <p:cNvSpPr/>
            <p:nvPr/>
          </p:nvSpPr>
          <p:spPr>
            <a:xfrm>
              <a:off x="152400" y="2886210"/>
              <a:ext cx="53245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latin typeface="Segoe UI Light" charset="0"/>
                  <a:ea typeface="Segoe UI Light" charset="0"/>
                  <a:cs typeface="Segoe UI Light" charset="0"/>
                </a:rPr>
                <a:t>Xamarin.Forms</a:t>
              </a:r>
              <a:r>
                <a:rPr lang="en-US" sz="2400" dirty="0">
                  <a:solidFill>
                    <a:schemeClr val="bg1"/>
                  </a:solidFill>
                  <a:latin typeface="Segoe UI Light" charset="0"/>
                  <a:ea typeface="Segoe UI Light" charset="0"/>
                  <a:cs typeface="Segoe UI Light" charset="0"/>
                </a:rPr>
                <a:t> URL Navigation</a:t>
              </a:r>
            </a:p>
          </p:txBody>
        </p:sp>
        <p:sp>
          <p:nvSpPr>
            <p:cNvPr id="28" name="TextBox 27"/>
            <p:cNvSpPr txBox="1"/>
            <p:nvPr/>
          </p:nvSpPr>
          <p:spPr>
            <a:xfrm>
              <a:off x="7282517" y="3855944"/>
              <a:ext cx="484174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Segoe UI Light" charset="0"/>
                  <a:ea typeface="Segoe UI Light" charset="0"/>
                  <a:cs typeface="Segoe UI Light" charset="0"/>
                </a:rPr>
                <a:t>Remote iOS Simulator on Windows</a:t>
              </a:r>
            </a:p>
          </p:txBody>
        </p:sp>
        <p:sp>
          <p:nvSpPr>
            <p:cNvPr id="32" name="TextBox 31"/>
            <p:cNvSpPr txBox="1"/>
            <p:nvPr/>
          </p:nvSpPr>
          <p:spPr>
            <a:xfrm>
              <a:off x="4085847" y="4109945"/>
              <a:ext cx="3229356"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MIT License Mono</a:t>
              </a:r>
            </a:p>
          </p:txBody>
        </p:sp>
        <p:sp>
          <p:nvSpPr>
            <p:cNvPr id="7" name="Rectangle 6"/>
            <p:cNvSpPr/>
            <p:nvPr/>
          </p:nvSpPr>
          <p:spPr>
            <a:xfrm>
              <a:off x="7795317" y="2907681"/>
              <a:ext cx="3905620"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latin typeface="Segoe UI Light" charset="0"/>
                  <a:ea typeface="Segoe UI Light" charset="0"/>
                  <a:cs typeface="Segoe UI Light" charset="0"/>
                </a:rPr>
                <a:t>Embedded Native Controls</a:t>
              </a:r>
              <a:endParaRPr lang="en-US" sz="2400" dirty="0">
                <a:solidFill>
                  <a:schemeClr val="bg1"/>
                </a:solidFill>
                <a:latin typeface="Segoe UI Light" charset="0"/>
                <a:ea typeface="Segoe UI Light" charset="0"/>
                <a:cs typeface="Segoe UI Light" charset="0"/>
              </a:endParaRPr>
            </a:p>
          </p:txBody>
        </p:sp>
        <p:sp>
          <p:nvSpPr>
            <p:cNvPr id="26" name="TextBox 25"/>
            <p:cNvSpPr txBox="1"/>
            <p:nvPr/>
          </p:nvSpPr>
          <p:spPr>
            <a:xfrm>
              <a:off x="4367446" y="5452426"/>
              <a:ext cx="5236464"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Multi-process debugging </a:t>
              </a:r>
              <a:r>
                <a:rPr lang="en-US" dirty="0" err="1"/>
                <a:t>en</a:t>
              </a:r>
              <a:r>
                <a:rPr lang="en-US" dirty="0"/>
                <a:t> Mac</a:t>
              </a:r>
            </a:p>
          </p:txBody>
        </p:sp>
        <p:sp>
          <p:nvSpPr>
            <p:cNvPr id="33" name="TextBox 32"/>
            <p:cNvSpPr txBox="1"/>
            <p:nvPr/>
          </p:nvSpPr>
          <p:spPr>
            <a:xfrm>
              <a:off x="239776" y="5452426"/>
              <a:ext cx="384115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Segoe UI Light" charset="0"/>
                  <a:ea typeface="Segoe UI Light" charset="0"/>
                  <a:cs typeface="Segoe UI Light" charset="0"/>
                </a:rPr>
                <a:t>Open Source </a:t>
              </a:r>
              <a:r>
                <a:rPr lang="en-US" sz="2400" dirty="0" err="1">
                  <a:solidFill>
                    <a:schemeClr val="bg1"/>
                  </a:solidFill>
                  <a:latin typeface="Segoe UI Light" charset="0"/>
                  <a:ea typeface="Segoe UI Light" charset="0"/>
                  <a:cs typeface="Segoe UI Light" charset="0"/>
                </a:rPr>
                <a:t>Xamarin.iOS</a:t>
              </a:r>
              <a:endParaRPr lang="en-US" sz="2400" dirty="0">
                <a:solidFill>
                  <a:schemeClr val="bg1"/>
                </a:solidFill>
                <a:latin typeface="Segoe UI Light" charset="0"/>
                <a:ea typeface="Segoe UI Light" charset="0"/>
                <a:cs typeface="Segoe UI Light" charset="0"/>
              </a:endParaRPr>
            </a:p>
          </p:txBody>
        </p:sp>
        <p:sp>
          <p:nvSpPr>
            <p:cNvPr id="9" name="Rectangle 8"/>
            <p:cNvSpPr/>
            <p:nvPr/>
          </p:nvSpPr>
          <p:spPr>
            <a:xfrm>
              <a:off x="9964772" y="5452426"/>
              <a:ext cx="22272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latin typeface="Segoe UI Light" charset="0"/>
                  <a:ea typeface="Segoe UI Light" charset="0"/>
                  <a:cs typeface="Segoe UI Light" charset="0"/>
                </a:rPr>
                <a:t>WatchOS</a:t>
              </a:r>
              <a:r>
                <a:rPr lang="en-US" sz="2400" dirty="0">
                  <a:solidFill>
                    <a:schemeClr val="bg1"/>
                  </a:solidFill>
                  <a:latin typeface="Segoe UI Light" charset="0"/>
                  <a:ea typeface="Segoe UI Light" charset="0"/>
                  <a:cs typeface="Segoe UI Light" charset="0"/>
                </a:rPr>
                <a:t> 3</a:t>
              </a:r>
            </a:p>
          </p:txBody>
        </p:sp>
        <p:sp>
          <p:nvSpPr>
            <p:cNvPr id="29" name="TextBox 28"/>
            <p:cNvSpPr txBox="1"/>
            <p:nvPr/>
          </p:nvSpPr>
          <p:spPr>
            <a:xfrm>
              <a:off x="230462" y="4770595"/>
              <a:ext cx="4223004"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b="1">
                  <a:solidFill>
                    <a:schemeClr val="bg1"/>
                  </a:solidFill>
                  <a:latin typeface="Segoe UI" charset="0"/>
                  <a:ea typeface="Segoe UI" charset="0"/>
                  <a:cs typeface="Segoe UI" charset="0"/>
                </a:defRPr>
              </a:lvl1pPr>
            </a:lstStyle>
            <a:p>
              <a:r>
                <a:rPr lang="en-US" dirty="0"/>
                <a:t>Open Source </a:t>
              </a:r>
              <a:r>
                <a:rPr lang="en-US" dirty="0" err="1"/>
                <a:t>Xamarin.Mac</a:t>
              </a:r>
              <a:endParaRPr lang="en-US" dirty="0"/>
            </a:p>
          </p:txBody>
        </p:sp>
        <p:sp>
          <p:nvSpPr>
            <p:cNvPr id="30" name="TextBox 29"/>
            <p:cNvSpPr txBox="1"/>
            <p:nvPr/>
          </p:nvSpPr>
          <p:spPr>
            <a:xfrm>
              <a:off x="4302590" y="4770595"/>
              <a:ext cx="272034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latin typeface="Segoe UI Light" charset="0"/>
                  <a:ea typeface="Segoe UI Light" charset="0"/>
                  <a:cs typeface="Segoe UI Light" charset="0"/>
                </a:rPr>
                <a:t>Workbooks</a:t>
              </a:r>
            </a:p>
          </p:txBody>
        </p:sp>
        <p:sp>
          <p:nvSpPr>
            <p:cNvPr id="8" name="Rectangle 7"/>
            <p:cNvSpPr/>
            <p:nvPr/>
          </p:nvSpPr>
          <p:spPr>
            <a:xfrm>
              <a:off x="8003797" y="6111603"/>
              <a:ext cx="332460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solidFill>
                    <a:schemeClr val="bg1"/>
                  </a:solidFill>
                  <a:latin typeface="Segoe UI Light" charset="0"/>
                  <a:ea typeface="Segoe UI Light" charset="0"/>
                  <a:cs typeface="Segoe UI Light" charset="0"/>
                </a:rPr>
                <a:t>Xamarin.Forms</a:t>
              </a:r>
              <a:r>
                <a:rPr lang="en-US" sz="2400" dirty="0">
                  <a:solidFill>
                    <a:schemeClr val="bg1"/>
                  </a:solidFill>
                  <a:latin typeface="Segoe UI Light" charset="0"/>
                  <a:ea typeface="Segoe UI Light" charset="0"/>
                  <a:cs typeface="Segoe UI Light" charset="0"/>
                </a:rPr>
                <a:t> </a:t>
              </a:r>
              <a:r>
                <a:rPr lang="en-US" sz="2400" dirty="0" err="1">
                  <a:solidFill>
                    <a:schemeClr val="bg1"/>
                  </a:solidFill>
                  <a:latin typeface="Segoe UI Light" charset="0"/>
                  <a:ea typeface="Segoe UI Light" charset="0"/>
                  <a:cs typeface="Segoe UI Light" charset="0"/>
                </a:rPr>
                <a:t>Tizen</a:t>
              </a:r>
              <a:endParaRPr lang="en-US" sz="2400" dirty="0">
                <a:solidFill>
                  <a:schemeClr val="bg1"/>
                </a:solidFill>
                <a:latin typeface="Segoe UI Light" charset="0"/>
                <a:ea typeface="Segoe UI Light" charset="0"/>
                <a:cs typeface="Segoe UI Light" charset="0"/>
              </a:endParaRPr>
            </a:p>
          </p:txBody>
        </p:sp>
        <p:sp>
          <p:nvSpPr>
            <p:cNvPr id="10" name="Rectangle 9"/>
            <p:cNvSpPr/>
            <p:nvPr/>
          </p:nvSpPr>
          <p:spPr>
            <a:xfrm>
              <a:off x="6428915" y="4770595"/>
              <a:ext cx="344389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latin typeface="Segoe UI" charset="0"/>
                  <a:ea typeface="Segoe UI" charset="0"/>
                  <a:cs typeface="Segoe UI" charset="0"/>
                </a:rPr>
                <a:t>Soporte a </a:t>
              </a:r>
              <a:r>
                <a:rPr lang="en-US" sz="2400" b="1" dirty="0" err="1">
                  <a:solidFill>
                    <a:schemeClr val="bg1"/>
                  </a:solidFill>
                  <a:latin typeface="Segoe UI" charset="0"/>
                  <a:ea typeface="Segoe UI" charset="0"/>
                  <a:cs typeface="Segoe UI" charset="0"/>
                </a:rPr>
                <a:t>BitCode</a:t>
              </a:r>
              <a:endParaRPr lang="en-US" sz="2400" b="1" dirty="0">
                <a:solidFill>
                  <a:schemeClr val="bg1"/>
                </a:solidFill>
                <a:latin typeface="Segoe UI" charset="0"/>
                <a:ea typeface="Segoe UI" charset="0"/>
                <a:cs typeface="Segoe UI" charset="0"/>
              </a:endParaRPr>
            </a:p>
          </p:txBody>
        </p:sp>
        <p:sp>
          <p:nvSpPr>
            <p:cNvPr id="2" name="Rectangle 1"/>
            <p:cNvSpPr/>
            <p:nvPr/>
          </p:nvSpPr>
          <p:spPr>
            <a:xfrm>
              <a:off x="3146213" y="6142197"/>
              <a:ext cx="154432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latin typeface="Segoe UI Light" charset="0"/>
                  <a:ea typeface="Segoe UI Light" charset="0"/>
                  <a:cs typeface="Segoe UI Light" charset="0"/>
                </a:rPr>
                <a:t>TLS 1.2 </a:t>
              </a:r>
            </a:p>
          </p:txBody>
        </p:sp>
        <p:sp>
          <p:nvSpPr>
            <p:cNvPr id="11" name="Rectangle 10"/>
            <p:cNvSpPr/>
            <p:nvPr/>
          </p:nvSpPr>
          <p:spPr>
            <a:xfrm>
              <a:off x="575218" y="6142197"/>
              <a:ext cx="249716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latin typeface="Segoe UI" charset="0"/>
                  <a:ea typeface="Segoe UI" charset="0"/>
                  <a:cs typeface="Segoe UI" charset="0"/>
                </a:rPr>
                <a:t>Hybrid AOT</a:t>
              </a:r>
            </a:p>
          </p:txBody>
        </p:sp>
        <p:sp>
          <p:nvSpPr>
            <p:cNvPr id="12" name="Rectangle 11"/>
            <p:cNvSpPr/>
            <p:nvPr/>
          </p:nvSpPr>
          <p:spPr>
            <a:xfrm>
              <a:off x="9338823" y="4770595"/>
              <a:ext cx="259172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solidFill>
                    <a:schemeClr val="bg1"/>
                  </a:solidFill>
                  <a:latin typeface="Segoe UI Light" charset="0"/>
                  <a:ea typeface="Segoe UI Light" charset="0"/>
                  <a:cs typeface="Segoe UI Light" charset="0"/>
                </a:rPr>
                <a:t>Vulkan</a:t>
              </a:r>
              <a:r>
                <a:rPr lang="en-US" sz="2400" dirty="0">
                  <a:solidFill>
                    <a:schemeClr val="bg1"/>
                  </a:solidFill>
                  <a:latin typeface="Segoe UI Light" charset="0"/>
                  <a:ea typeface="Segoe UI Light" charset="0"/>
                  <a:cs typeface="Segoe UI Light" charset="0"/>
                </a:rPr>
                <a:t> API</a:t>
              </a:r>
            </a:p>
          </p:txBody>
        </p:sp>
        <p:sp>
          <p:nvSpPr>
            <p:cNvPr id="35" name="Rectangle 34"/>
            <p:cNvSpPr/>
            <p:nvPr/>
          </p:nvSpPr>
          <p:spPr>
            <a:xfrm>
              <a:off x="4997366" y="6142197"/>
              <a:ext cx="287663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err="1">
                  <a:solidFill>
                    <a:schemeClr val="bg1"/>
                  </a:solidFill>
                  <a:latin typeface="Segoe UI" charset="0"/>
                  <a:ea typeface="Segoe UI" charset="0"/>
                  <a:cs typeface="Segoe UI" charset="0"/>
                </a:rPr>
                <a:t>Skia</a:t>
              </a:r>
              <a:r>
                <a:rPr lang="en-US" sz="2400" b="1" dirty="0">
                  <a:solidFill>
                    <a:schemeClr val="bg1"/>
                  </a:solidFill>
                  <a:latin typeface="Segoe UI" charset="0"/>
                  <a:ea typeface="Segoe UI" charset="0"/>
                  <a:cs typeface="Segoe UI" charset="0"/>
                </a:rPr>
                <a:t> 2D Graphics</a:t>
              </a:r>
            </a:p>
          </p:txBody>
        </p:sp>
      </p:gr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664" y="2294466"/>
            <a:ext cx="1955800" cy="1955800"/>
          </a:xfrm>
          <a:prstGeom prst="rect">
            <a:avLst/>
          </a:prstGeom>
        </p:spPr>
      </p:pic>
      <p:pic>
        <p:nvPicPr>
          <p:cNvPr id="40" name="Picture 39"/>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3962" r="74094"/>
          <a:stretch/>
        </p:blipFill>
        <p:spPr bwMode="auto">
          <a:xfrm>
            <a:off x="6062129" y="2230966"/>
            <a:ext cx="1590741" cy="205316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737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bg2">
                    <a:lumMod val="25000"/>
                  </a:schemeClr>
                </a:solidFill>
              </a:rPr>
              <a:t>Developer Plain Concepts</a:t>
            </a:r>
            <a:endParaRPr lang="en-US" sz="1568" i="1" dirty="0">
              <a:solidFill>
                <a:schemeClr val="bg2">
                  <a:lumMod val="25000"/>
                </a:schemeClr>
              </a:solidFill>
            </a:endParaRPr>
          </a:p>
          <a:p>
            <a:r>
              <a:rPr lang="en-US" sz="2745" dirty="0">
                <a:solidFill>
                  <a:schemeClr val="bg2">
                    <a:lumMod val="25000"/>
                  </a:schemeClr>
                </a:solidFill>
              </a:rPr>
              <a:t>Microsoft MVP Windows Platform Development &amp; Visual Studio Tools</a:t>
            </a:r>
          </a:p>
          <a:p>
            <a:r>
              <a:rPr lang="en-US" sz="2745" dirty="0">
                <a:solidFill>
                  <a:schemeClr val="bg2">
                    <a:lumMod val="25000"/>
                  </a:schemeClr>
                </a:solidFill>
              </a:rPr>
              <a:t>Xamarin MVP</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35202" y="4082453"/>
            <a:ext cx="8877300" cy="2573012"/>
          </a:xfrm>
          <a:prstGeom prst="rect">
            <a:avLst/>
          </a:prstGeom>
          <a:noFill/>
        </p:spPr>
        <p:txBody>
          <a:bodyPr wrap="square" lIns="182880" tIns="146304" rIns="182880" bIns="146304" rtlCol="0">
            <a:spAutoFit/>
          </a:bodyPr>
          <a:lstStyle/>
          <a:p>
            <a:pPr algn="ctr">
              <a:spcBef>
                <a:spcPts val="600"/>
              </a:spcBef>
              <a:spcAft>
                <a:spcPts val="600"/>
              </a:spcAft>
            </a:pPr>
            <a:r>
              <a:rPr lang="en-US" sz="3200" b="1" dirty="0">
                <a:solidFill>
                  <a:schemeClr val="bg1"/>
                </a:solidFill>
                <a:latin typeface="+mj-lt"/>
              </a:rPr>
              <a:t>Mobile-first, cloud-first IDE. </a:t>
            </a:r>
            <a:r>
              <a:rPr lang="en-US" sz="3200" b="1" dirty="0" err="1">
                <a:solidFill>
                  <a:schemeClr val="bg1"/>
                </a:solidFill>
                <a:latin typeface="+mj-lt"/>
              </a:rPr>
              <a:t>Realizado</a:t>
            </a:r>
            <a:r>
              <a:rPr lang="en-US" sz="3200" b="1" dirty="0">
                <a:solidFill>
                  <a:schemeClr val="bg1"/>
                </a:solidFill>
                <a:latin typeface="+mj-lt"/>
              </a:rPr>
              <a:t> para Mac.</a:t>
            </a:r>
          </a:p>
          <a:p>
            <a:pPr algn="ctr">
              <a:spcBef>
                <a:spcPts val="600"/>
              </a:spcBef>
              <a:spcAft>
                <a:spcPts val="600"/>
              </a:spcAft>
            </a:pPr>
            <a:r>
              <a:rPr lang="en-US" sz="3200" b="1" dirty="0">
                <a:solidFill>
                  <a:schemeClr val="bg1"/>
                </a:solidFill>
                <a:latin typeface="+mj-lt"/>
              </a:rPr>
              <a:t>Apps </a:t>
            </a:r>
            <a:r>
              <a:rPr lang="en-US" sz="3200" b="1" dirty="0" err="1">
                <a:solidFill>
                  <a:schemeClr val="bg1"/>
                </a:solidFill>
                <a:latin typeface="+mj-lt"/>
              </a:rPr>
              <a:t>móviles</a:t>
            </a:r>
            <a:r>
              <a:rPr lang="en-US" sz="3200" b="1" dirty="0">
                <a:solidFill>
                  <a:schemeClr val="bg1"/>
                </a:solidFill>
                <a:latin typeface="+mj-lt"/>
              </a:rPr>
              <a:t> y Mac </a:t>
            </a:r>
            <a:r>
              <a:rPr lang="en-US" sz="3200" b="1" dirty="0" err="1">
                <a:solidFill>
                  <a:schemeClr val="bg1"/>
                </a:solidFill>
                <a:latin typeface="+mj-lt"/>
              </a:rPr>
              <a:t>nativas</a:t>
            </a:r>
            <a:r>
              <a:rPr lang="en-US" sz="3200" b="1" dirty="0">
                <a:solidFill>
                  <a:schemeClr val="bg1"/>
                </a:solidFill>
                <a:latin typeface="+mj-lt"/>
              </a:rPr>
              <a:t> </a:t>
            </a:r>
            <a:r>
              <a:rPr lang="en-US" sz="3200" b="1" dirty="0" err="1">
                <a:solidFill>
                  <a:schemeClr val="bg1"/>
                </a:solidFill>
                <a:latin typeface="+mj-lt"/>
              </a:rPr>
              <a:t>en</a:t>
            </a:r>
            <a:r>
              <a:rPr lang="en-US" sz="3200" b="1" dirty="0">
                <a:solidFill>
                  <a:schemeClr val="bg1"/>
                </a:solidFill>
                <a:latin typeface="+mj-lt"/>
              </a:rPr>
              <a:t> C#</a:t>
            </a:r>
          </a:p>
          <a:p>
            <a:pPr algn="ctr">
              <a:spcBef>
                <a:spcPts val="600"/>
              </a:spcBef>
              <a:spcAft>
                <a:spcPts val="600"/>
              </a:spcAft>
            </a:pPr>
            <a:r>
              <a:rPr lang="en-US" sz="3200" b="1" dirty="0">
                <a:solidFill>
                  <a:schemeClr val="bg1"/>
                </a:solidFill>
                <a:latin typeface="+mj-lt"/>
              </a:rPr>
              <a:t>Se </a:t>
            </a:r>
            <a:r>
              <a:rPr lang="en-US" sz="3200" b="1" dirty="0" err="1">
                <a:solidFill>
                  <a:schemeClr val="bg1"/>
                </a:solidFill>
                <a:latin typeface="+mj-lt"/>
              </a:rPr>
              <a:t>puede</a:t>
            </a:r>
            <a:r>
              <a:rPr lang="en-US" sz="3200" b="1" dirty="0">
                <a:solidFill>
                  <a:schemeClr val="bg1"/>
                </a:solidFill>
                <a:latin typeface="+mj-lt"/>
              </a:rPr>
              <a:t> </a:t>
            </a:r>
            <a:r>
              <a:rPr lang="en-US" sz="3200" b="1" dirty="0" err="1">
                <a:solidFill>
                  <a:schemeClr val="bg1"/>
                </a:solidFill>
                <a:latin typeface="+mj-lt"/>
              </a:rPr>
              <a:t>desarrollar</a:t>
            </a:r>
            <a:r>
              <a:rPr lang="en-US" sz="3200" b="1" dirty="0">
                <a:solidFill>
                  <a:schemeClr val="bg1"/>
                </a:solidFill>
                <a:latin typeface="+mj-lt"/>
              </a:rPr>
              <a:t> </a:t>
            </a:r>
            <a:r>
              <a:rPr lang="en-US" sz="3200" b="1" dirty="0" err="1">
                <a:solidFill>
                  <a:schemeClr val="bg1"/>
                </a:solidFill>
                <a:latin typeface="+mj-lt"/>
              </a:rPr>
              <a:t>desde</a:t>
            </a:r>
            <a:r>
              <a:rPr lang="en-US" sz="3200" b="1" dirty="0">
                <a:solidFill>
                  <a:schemeClr val="bg1"/>
                </a:solidFill>
                <a:latin typeface="+mj-lt"/>
              </a:rPr>
              <a:t> la </a:t>
            </a:r>
            <a:r>
              <a:rPr lang="en-US" sz="3200" b="1" dirty="0" err="1">
                <a:solidFill>
                  <a:schemeClr val="bg1"/>
                </a:solidFill>
                <a:latin typeface="+mj-lt"/>
              </a:rPr>
              <a:t>parte</a:t>
            </a:r>
            <a:r>
              <a:rPr lang="en-US" sz="3200" b="1" dirty="0">
                <a:solidFill>
                  <a:schemeClr val="bg1"/>
                </a:solidFill>
                <a:latin typeface="+mj-lt"/>
              </a:rPr>
              <a:t> </a:t>
            </a:r>
            <a:r>
              <a:rPr lang="en-US" sz="3200" b="1" dirty="0" err="1">
                <a:solidFill>
                  <a:schemeClr val="bg1"/>
                </a:solidFill>
                <a:latin typeface="+mj-lt"/>
              </a:rPr>
              <a:t>cliente</a:t>
            </a:r>
            <a:r>
              <a:rPr lang="en-US" sz="3200" b="1" dirty="0">
                <a:solidFill>
                  <a:schemeClr val="bg1"/>
                </a:solidFill>
                <a:latin typeface="+mj-lt"/>
              </a:rPr>
              <a:t> a la Cloud</a:t>
            </a:r>
          </a:p>
        </p:txBody>
      </p:sp>
      <p:sp>
        <p:nvSpPr>
          <p:cNvPr id="6" name="Title 1"/>
          <p:cNvSpPr>
            <a:spLocks noGrp="1"/>
          </p:cNvSpPr>
          <p:nvPr>
            <p:ph type="title" idx="4294967295"/>
          </p:nvPr>
        </p:nvSpPr>
        <p:spPr>
          <a:xfrm>
            <a:off x="1618584" y="992927"/>
            <a:ext cx="8910537" cy="2109788"/>
          </a:xfrm>
        </p:spPr>
        <p:txBody>
          <a:bodyPr/>
          <a:lstStyle/>
          <a:p>
            <a:pPr algn="ctr"/>
            <a:r>
              <a:rPr lang="en-US" sz="4400" dirty="0" err="1">
                <a:solidFill>
                  <a:schemeClr val="bg1"/>
                </a:solidFill>
              </a:rPr>
              <a:t>Anunciado</a:t>
            </a:r>
            <a:br>
              <a:rPr lang="en-US" dirty="0">
                <a:solidFill>
                  <a:schemeClr val="bg1"/>
                </a:solidFill>
              </a:rPr>
            </a:br>
            <a:r>
              <a:rPr lang="en-US" sz="4800" b="1" dirty="0">
                <a:solidFill>
                  <a:schemeClr val="bg1"/>
                </a:solidFill>
              </a:rPr>
              <a:t> </a:t>
            </a:r>
            <a:r>
              <a:rPr lang="en-US" sz="4800" b="1" dirty="0">
                <a:solidFill>
                  <a:schemeClr val="bg1"/>
                </a:solidFill>
                <a:latin typeface="Segoe UI" charset="0"/>
                <a:ea typeface="Segoe UI" charset="0"/>
                <a:cs typeface="Segoe UI" charset="0"/>
              </a:rPr>
              <a:t>Visual Studio para Mac</a:t>
            </a:r>
            <a:br>
              <a:rPr lang="en-US" dirty="0">
                <a:solidFill>
                  <a:schemeClr val="bg1"/>
                </a:solidFill>
              </a:rPr>
            </a:br>
            <a:r>
              <a:rPr lang="en-US" sz="4400" dirty="0">
                <a:solidFill>
                  <a:schemeClr val="bg1"/>
                </a:solidFill>
              </a:rPr>
              <a:t>Preview 4</a:t>
            </a:r>
            <a:endParaRPr lang="en-US" dirty="0">
              <a:solidFill>
                <a:schemeClr val="bg1"/>
              </a:solidFill>
            </a:endParaRPr>
          </a:p>
        </p:txBody>
      </p:sp>
    </p:spTree>
    <p:extLst>
      <p:ext uri="{BB962C8B-B14F-4D97-AF65-F5344CB8AC3E}">
        <p14:creationId xmlns:p14="http://schemas.microsoft.com/office/powerpoint/2010/main" val="30186781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Visual Studio 2017:</a:t>
            </a:r>
            <a:br>
              <a:rPr lang="de-DE"/>
            </a:br>
            <a:r>
              <a:rPr lang="de-DE"/>
              <a:t>Mobile</a:t>
            </a:r>
            <a:endParaRPr lang="en-US"/>
          </a:p>
        </p:txBody>
      </p:sp>
      <p:pic>
        <p:nvPicPr>
          <p:cNvPr id="11" name="Picture 10"/>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55000"/>
                    </a14:imgEffect>
                  </a14:imgLayer>
                </a14:imgProps>
              </a:ext>
              <a:ext uri="{28A0092B-C50C-407E-A947-70E740481C1C}">
                <a14:useLocalDpi xmlns:a14="http://schemas.microsoft.com/office/drawing/2010/main"/>
              </a:ext>
            </a:extLst>
          </a:blip>
          <a:srcRect/>
          <a:stretch/>
        </p:blipFill>
        <p:spPr>
          <a:xfrm>
            <a:off x="6084401" y="0"/>
            <a:ext cx="6107599" cy="6858000"/>
          </a:xfrm>
          <a:prstGeom prst="parallelogram">
            <a:avLst>
              <a:gd name="adj" fmla="val 40186"/>
            </a:avLst>
          </a:prstGeom>
          <a:solidFill>
            <a:schemeClr val="accent1"/>
          </a:solidFill>
        </p:spPr>
      </p:pic>
      <p:sp>
        <p:nvSpPr>
          <p:cNvPr id="6" name="TextBox 5"/>
          <p:cNvSpPr txBox="1"/>
          <p:nvPr/>
        </p:nvSpPr>
        <p:spPr>
          <a:xfrm>
            <a:off x="269240" y="4310663"/>
            <a:ext cx="4801524" cy="1403461"/>
          </a:xfrm>
          <a:prstGeom prst="rect">
            <a:avLst/>
          </a:prstGeom>
          <a:noFill/>
        </p:spPr>
        <p:txBody>
          <a:bodyPr wrap="square" lIns="182880" tIns="146304" rIns="182880" bIns="146304" rtlCol="0">
            <a:spAutoFit/>
          </a:bodyPr>
          <a:lstStyle/>
          <a:p>
            <a:pPr lvl="0">
              <a:spcAft>
                <a:spcPts val="600"/>
              </a:spcAft>
            </a:pPr>
            <a:r>
              <a:rPr lang="en-US" sz="3600" b="1" kern="0" cap="all" dirty="0">
                <a:solidFill>
                  <a:schemeClr val="tx2"/>
                </a:solidFill>
                <a:ea typeface="Segoe UI" pitchFamily="34" charset="0"/>
                <a:cs typeface="Segoe UI Semilight" panose="020B0402040204020203" pitchFamily="34" charset="0"/>
              </a:rPr>
              <a:t>MOBILE DEVOPS</a:t>
            </a:r>
            <a:r>
              <a:rPr lang="en-US" sz="3600" kern="0" cap="all" dirty="0">
                <a:solidFill>
                  <a:schemeClr val="tx2"/>
                </a:solidFill>
                <a:latin typeface="Segoe UI Semilight" panose="020B0402040204020203" pitchFamily="34" charset="0"/>
                <a:ea typeface="Segoe UI" pitchFamily="34" charset="0"/>
                <a:cs typeface="Segoe UI Semilight" panose="020B0402040204020203" pitchFamily="34" charset="0"/>
              </a:rPr>
              <a:t> </a:t>
            </a:r>
            <a:r>
              <a:rPr lang="en-US" sz="3600" kern="0" cap="all" dirty="0" err="1">
                <a:latin typeface="Segoe UI Semilight" panose="020B0402040204020203" pitchFamily="34" charset="0"/>
                <a:ea typeface="Segoe UI" pitchFamily="34" charset="0"/>
                <a:cs typeface="Segoe UI Semilight" panose="020B0402040204020203" pitchFamily="34" charset="0"/>
              </a:rPr>
              <a:t>Automatizado</a:t>
            </a:r>
            <a:endParaRPr lang="en-US" sz="3600" kern="0" cap="all" dirty="0">
              <a:latin typeface="Segoe UI Semilight" panose="020B0402040204020203" pitchFamily="34" charset="0"/>
              <a:ea typeface="Segoe UI" pitchFamily="34" charset="0"/>
              <a:cs typeface="Segoe UI Semilight" panose="020B0402040204020203" pitchFamily="34" charset="0"/>
            </a:endParaRPr>
          </a:p>
        </p:txBody>
      </p:sp>
      <p:sp>
        <p:nvSpPr>
          <p:cNvPr id="8" name="TextBox 7"/>
          <p:cNvSpPr txBox="1"/>
          <p:nvPr/>
        </p:nvSpPr>
        <p:spPr>
          <a:xfrm>
            <a:off x="269240" y="2648518"/>
            <a:ext cx="4801524" cy="1403461"/>
          </a:xfrm>
          <a:prstGeom prst="rect">
            <a:avLst/>
          </a:prstGeom>
          <a:noFill/>
        </p:spPr>
        <p:txBody>
          <a:bodyPr wrap="square" lIns="182880" tIns="146304" rIns="182880" bIns="146304" rtlCol="0">
            <a:spAutoFit/>
          </a:bodyPr>
          <a:lstStyle/>
          <a:p>
            <a:pPr lvl="0">
              <a:spcAft>
                <a:spcPts val="600"/>
              </a:spcAft>
            </a:pPr>
            <a:r>
              <a:rPr lang="en-US" sz="3600" b="1" kern="0" cap="all" dirty="0">
                <a:solidFill>
                  <a:schemeClr val="tx2"/>
                </a:solidFill>
                <a:ea typeface="Segoe UI" pitchFamily="34" charset="0"/>
                <a:cs typeface="Segoe UI Semilight" panose="020B0402040204020203" pitchFamily="34" charset="0"/>
              </a:rPr>
              <a:t>5-STAR APPS</a:t>
            </a:r>
            <a:br>
              <a:rPr lang="en-US" sz="3600" b="1" kern="0" cap="all" dirty="0">
                <a:ea typeface="Segoe UI" pitchFamily="34" charset="0"/>
                <a:cs typeface="Segoe UI Semilight" panose="020B0402040204020203" pitchFamily="34" charset="0"/>
              </a:rPr>
            </a:br>
            <a:r>
              <a:rPr lang="en-US" sz="3600" kern="0" cap="all" dirty="0" err="1">
                <a:latin typeface="Segoe UI Semilight" panose="020B0402040204020203" pitchFamily="34" charset="0"/>
                <a:ea typeface="Segoe UI" pitchFamily="34" charset="0"/>
                <a:cs typeface="Segoe UI Semilight" panose="020B0402040204020203" pitchFamily="34" charset="0"/>
              </a:rPr>
              <a:t>más</a:t>
            </a:r>
            <a:r>
              <a:rPr lang="en-US" sz="3600" kern="0" cap="all" dirty="0">
                <a:latin typeface="Segoe UI Semilight" panose="020B0402040204020203" pitchFamily="34" charset="0"/>
                <a:ea typeface="Segoe UI" pitchFamily="34" charset="0"/>
                <a:cs typeface="Segoe UI Semilight" panose="020B0402040204020203" pitchFamily="34" charset="0"/>
              </a:rPr>
              <a:t> </a:t>
            </a:r>
            <a:r>
              <a:rPr lang="en-US" sz="3600" kern="0" cap="all" dirty="0" err="1">
                <a:latin typeface="Segoe UI Semilight" panose="020B0402040204020203" pitchFamily="34" charset="0"/>
                <a:ea typeface="Segoe UI" pitchFamily="34" charset="0"/>
                <a:cs typeface="Segoe UI Semilight" panose="020B0402040204020203" pitchFamily="34" charset="0"/>
              </a:rPr>
              <a:t>fácil</a:t>
            </a:r>
            <a:endParaRPr lang="en-US" sz="3600" kern="0" cap="all" dirty="0">
              <a:latin typeface="Segoe UI Semilight" panose="020B0402040204020203" pitchFamily="34" charset="0"/>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158916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Visual Studio Tools para Xamarin</a:t>
            </a:r>
            <a:br>
              <a:rPr lang="en-US" dirty="0"/>
            </a:br>
            <a:r>
              <a:rPr lang="en-US" sz="3200" dirty="0"/>
              <a:t>Escribe </a:t>
            </a:r>
            <a:r>
              <a:rPr lang="en-US" sz="3200" dirty="0" err="1"/>
              <a:t>código</a:t>
            </a:r>
            <a:r>
              <a:rPr lang="en-US" sz="3200" dirty="0"/>
              <a:t> </a:t>
            </a:r>
            <a:r>
              <a:rPr lang="en-US" sz="3200" dirty="0" err="1"/>
              <a:t>más</a:t>
            </a:r>
            <a:r>
              <a:rPr lang="en-US" sz="3200" dirty="0"/>
              <a:t> </a:t>
            </a:r>
            <a:r>
              <a:rPr lang="en-US" sz="3200" dirty="0" err="1"/>
              <a:t>rápido</a:t>
            </a:r>
            <a:r>
              <a:rPr lang="en-US" sz="3200" dirty="0"/>
              <a:t> y con </a:t>
            </a:r>
            <a:r>
              <a:rPr lang="en-US" sz="3200" dirty="0" err="1"/>
              <a:t>más</a:t>
            </a:r>
            <a:r>
              <a:rPr lang="en-US" sz="3200" dirty="0"/>
              <a:t> </a:t>
            </a:r>
            <a:r>
              <a:rPr lang="en-US" sz="3200" dirty="0" err="1"/>
              <a:t>calidad</a:t>
            </a:r>
            <a:endParaRPr lang="en-US" sz="3200" dirty="0"/>
          </a:p>
        </p:txBody>
      </p:sp>
      <p:sp>
        <p:nvSpPr>
          <p:cNvPr id="6" name="Text Placeholder 5"/>
          <p:cNvSpPr txBox="1">
            <a:spLocks/>
          </p:cNvSpPr>
          <p:nvPr/>
        </p:nvSpPr>
        <p:spPr>
          <a:xfrm>
            <a:off x="1947765" y="2274634"/>
            <a:ext cx="3503211" cy="679429"/>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3600" dirty="0">
                <a:solidFill>
                  <a:schemeClr val="accent2"/>
                </a:solidFill>
              </a:rPr>
              <a:t>Inspector</a:t>
            </a:r>
          </a:p>
        </p:txBody>
      </p:sp>
      <p:sp>
        <p:nvSpPr>
          <p:cNvPr id="7" name="Oval 6"/>
          <p:cNvSpPr/>
          <p:nvPr/>
        </p:nvSpPr>
        <p:spPr bwMode="auto">
          <a:xfrm>
            <a:off x="985555" y="2166292"/>
            <a:ext cx="896112"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2"/>
              </a:solidFill>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422" y="2368159"/>
            <a:ext cx="492379" cy="492379"/>
          </a:xfrm>
          <a:prstGeom prst="rect">
            <a:avLst/>
          </a:prstGeom>
        </p:spPr>
      </p:pic>
      <p:sp>
        <p:nvSpPr>
          <p:cNvPr id="13" name="Oval 12"/>
          <p:cNvSpPr/>
          <p:nvPr/>
        </p:nvSpPr>
        <p:spPr bwMode="auto">
          <a:xfrm>
            <a:off x="985555" y="3280717"/>
            <a:ext cx="896112"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2"/>
              </a:solidFill>
              <a:ea typeface="Segoe UI" pitchFamily="34" charset="0"/>
              <a:cs typeface="Segoe UI" pitchFamily="34" charset="0"/>
            </a:endParaRPr>
          </a:p>
        </p:txBody>
      </p:sp>
      <p:sp>
        <p:nvSpPr>
          <p:cNvPr id="14" name="Text Placeholder 5"/>
          <p:cNvSpPr txBox="1">
            <a:spLocks/>
          </p:cNvSpPr>
          <p:nvPr/>
        </p:nvSpPr>
        <p:spPr>
          <a:xfrm>
            <a:off x="1947765" y="3389059"/>
            <a:ext cx="3503211" cy="679429"/>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3600" dirty="0">
                <a:solidFill>
                  <a:schemeClr val="accent2"/>
                </a:solidFill>
              </a:rPr>
              <a:t>Profiler</a:t>
            </a:r>
            <a:endParaRPr kumimoji="0" lang="en-US" sz="1763" u="none" strike="noStrike" kern="1200" cap="none" spc="0" normalizeH="0" baseline="0" noProof="0" dirty="0">
              <a:ln>
                <a:noFill/>
              </a:ln>
              <a:solidFill>
                <a:schemeClr val="accent2"/>
              </a:solidFill>
              <a:effectLst/>
              <a:uLnTx/>
              <a:uFillTx/>
              <a:latin typeface="Segoe UI Light" charset="0"/>
              <a:ea typeface="Segoe UI Light" charset="0"/>
              <a:cs typeface="Segoe UI Light" charset="0"/>
            </a:endParaRPr>
          </a:p>
        </p:txBody>
      </p:sp>
      <p:sp>
        <p:nvSpPr>
          <p:cNvPr id="20" name="Text Placeholder 5"/>
          <p:cNvSpPr txBox="1">
            <a:spLocks/>
          </p:cNvSpPr>
          <p:nvPr/>
        </p:nvSpPr>
        <p:spPr>
          <a:xfrm>
            <a:off x="1947765" y="4503484"/>
            <a:ext cx="3506177" cy="679429"/>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3600" dirty="0">
                <a:solidFill>
                  <a:schemeClr val="accent2"/>
                </a:solidFill>
              </a:rPr>
              <a:t>Forms previewer</a:t>
            </a:r>
            <a:endParaRPr kumimoji="0" lang="en-US" sz="1763" u="none" strike="noStrike" kern="1200" cap="none" spc="0" normalizeH="0" baseline="0" noProof="0" dirty="0">
              <a:ln>
                <a:noFill/>
              </a:ln>
              <a:solidFill>
                <a:schemeClr val="accent2"/>
              </a:solidFill>
              <a:effectLst/>
              <a:uLnTx/>
              <a:uFillTx/>
              <a:latin typeface="Segoe UI Light" charset="0"/>
              <a:ea typeface="Segoe UI Light" charset="0"/>
              <a:cs typeface="Segoe UI Light" charset="0"/>
            </a:endParaRPr>
          </a:p>
        </p:txBody>
      </p:sp>
      <p:sp>
        <p:nvSpPr>
          <p:cNvPr id="21" name="Oval 20"/>
          <p:cNvSpPr/>
          <p:nvPr/>
        </p:nvSpPr>
        <p:spPr bwMode="auto">
          <a:xfrm>
            <a:off x="985555" y="4395142"/>
            <a:ext cx="896112"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2"/>
              </a:solidFill>
              <a:ea typeface="Segoe UI" pitchFamily="34" charset="0"/>
              <a:cs typeface="Segoe UI" pitchFamily="34"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475" y="4597825"/>
            <a:ext cx="452272" cy="490747"/>
          </a:xfrm>
          <a:prstGeom prst="rect">
            <a:avLst/>
          </a:prstGeom>
        </p:spPr>
      </p:pic>
      <p:sp>
        <p:nvSpPr>
          <p:cNvPr id="27" name="Text Placeholder 5"/>
          <p:cNvSpPr txBox="1">
            <a:spLocks/>
          </p:cNvSpPr>
          <p:nvPr/>
        </p:nvSpPr>
        <p:spPr>
          <a:xfrm>
            <a:off x="1947765" y="5617910"/>
            <a:ext cx="3438802" cy="679429"/>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3600" dirty="0">
                <a:solidFill>
                  <a:schemeClr val="accent2"/>
                </a:solidFill>
              </a:rPr>
              <a:t>iOS simulator</a:t>
            </a:r>
            <a:endParaRPr kumimoji="0" lang="en-US" sz="1763" u="none" strike="noStrike" kern="1200" cap="none" spc="0" normalizeH="0" baseline="0" noProof="0" dirty="0">
              <a:ln>
                <a:noFill/>
              </a:ln>
              <a:solidFill>
                <a:schemeClr val="accent2"/>
              </a:solidFill>
              <a:effectLst/>
              <a:uLnTx/>
              <a:uFillTx/>
              <a:latin typeface="Segoe UI Light" charset="0"/>
              <a:ea typeface="Segoe UI Light" charset="0"/>
              <a:cs typeface="Segoe UI Light" charset="0"/>
            </a:endParaRPr>
          </a:p>
        </p:txBody>
      </p:sp>
      <p:sp>
        <p:nvSpPr>
          <p:cNvPr id="28" name="Oval 27"/>
          <p:cNvSpPr/>
          <p:nvPr/>
        </p:nvSpPr>
        <p:spPr bwMode="auto">
          <a:xfrm>
            <a:off x="985555" y="5509568"/>
            <a:ext cx="896112"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2"/>
              </a:solidFill>
              <a:ea typeface="Segoe UI" pitchFamily="34" charset="0"/>
              <a:cs typeface="Segoe UI" pitchFamily="34" charset="0"/>
            </a:endParaRP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8566" y="5626984"/>
            <a:ext cx="350090" cy="661281"/>
          </a:xfrm>
          <a:prstGeom prst="rect">
            <a:avLst/>
          </a:prstGeom>
        </p:spPr>
      </p:pic>
      <p:sp>
        <p:nvSpPr>
          <p:cNvPr id="35" name="Text Placeholder 5"/>
          <p:cNvSpPr txBox="1">
            <a:spLocks/>
          </p:cNvSpPr>
          <p:nvPr/>
        </p:nvSpPr>
        <p:spPr>
          <a:xfrm>
            <a:off x="7236222" y="2274634"/>
            <a:ext cx="4196357" cy="679429"/>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3600" dirty="0">
                <a:solidFill>
                  <a:schemeClr val="accent2"/>
                </a:solidFill>
              </a:rPr>
              <a:t>Connected services</a:t>
            </a:r>
            <a:endParaRPr kumimoji="0" lang="en-US" sz="1763" u="none" strike="noStrike" kern="1200" cap="none" spc="0" normalizeH="0" baseline="0" noProof="0" dirty="0">
              <a:ln>
                <a:noFill/>
              </a:ln>
              <a:solidFill>
                <a:schemeClr val="accent2"/>
              </a:solidFill>
              <a:effectLst/>
              <a:uLnTx/>
              <a:uFillTx/>
              <a:latin typeface="Segoe UI Light" charset="0"/>
              <a:ea typeface="Segoe UI Light" charset="0"/>
              <a:cs typeface="Segoe UI Light" charset="0"/>
            </a:endParaRPr>
          </a:p>
        </p:txBody>
      </p:sp>
      <p:sp>
        <p:nvSpPr>
          <p:cNvPr id="36" name="Oval 35"/>
          <p:cNvSpPr/>
          <p:nvPr/>
        </p:nvSpPr>
        <p:spPr bwMode="auto">
          <a:xfrm>
            <a:off x="6322065" y="2166292"/>
            <a:ext cx="896112"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2"/>
              </a:solidFill>
              <a:ea typeface="Segoe UI" pitchFamily="34" charset="0"/>
              <a:cs typeface="Segoe UI" pitchFamily="34" charset="0"/>
            </a:endParaRPr>
          </a:p>
        </p:txBody>
      </p:sp>
      <p:sp>
        <p:nvSpPr>
          <p:cNvPr id="47" name="Text Placeholder 5"/>
          <p:cNvSpPr txBox="1">
            <a:spLocks/>
          </p:cNvSpPr>
          <p:nvPr/>
        </p:nvSpPr>
        <p:spPr>
          <a:xfrm>
            <a:off x="7236222" y="4503484"/>
            <a:ext cx="3233473" cy="679429"/>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3600">
                <a:solidFill>
                  <a:schemeClr val="accent2"/>
                </a:solidFill>
              </a:rPr>
              <a:t>Workbooks</a:t>
            </a:r>
            <a:endParaRPr kumimoji="0" lang="en-US" sz="1763" u="none" strike="noStrike" kern="1200" cap="none" spc="0" normalizeH="0" baseline="0" noProof="0" dirty="0">
              <a:ln>
                <a:noFill/>
              </a:ln>
              <a:solidFill>
                <a:schemeClr val="accent2"/>
              </a:solidFill>
              <a:effectLst/>
              <a:uLnTx/>
              <a:uFillTx/>
              <a:latin typeface="Segoe UI Light" charset="0"/>
              <a:ea typeface="Segoe UI Light" charset="0"/>
              <a:cs typeface="Segoe UI Light" charset="0"/>
            </a:endParaRPr>
          </a:p>
        </p:txBody>
      </p:sp>
      <p:sp>
        <p:nvSpPr>
          <p:cNvPr id="48" name="Oval 47"/>
          <p:cNvSpPr/>
          <p:nvPr/>
        </p:nvSpPr>
        <p:spPr bwMode="auto">
          <a:xfrm>
            <a:off x="6328284" y="4395142"/>
            <a:ext cx="896112"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2"/>
              </a:solidFill>
              <a:ea typeface="Segoe UI" pitchFamily="34" charset="0"/>
              <a:cs typeface="Segoe UI" pitchFamily="34" charset="0"/>
            </a:endParaRPr>
          </a:p>
        </p:txBody>
      </p: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3440" y="4598959"/>
            <a:ext cx="685800" cy="488478"/>
          </a:xfrm>
          <a:prstGeom prst="rect">
            <a:avLst/>
          </a:prstGeom>
        </p:spPr>
      </p:pic>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4396" y="3515813"/>
            <a:ext cx="571770" cy="461314"/>
          </a:xfrm>
          <a:prstGeom prst="rect">
            <a:avLst/>
          </a:prstGeom>
        </p:spPr>
      </p:pic>
      <p:sp>
        <p:nvSpPr>
          <p:cNvPr id="41" name="Text Placeholder 5"/>
          <p:cNvSpPr txBox="1">
            <a:spLocks/>
          </p:cNvSpPr>
          <p:nvPr/>
        </p:nvSpPr>
        <p:spPr>
          <a:xfrm>
            <a:off x="7236222" y="3389059"/>
            <a:ext cx="4830200" cy="679429"/>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3600" dirty="0" err="1">
                <a:solidFill>
                  <a:schemeClr val="accent2"/>
                </a:solidFill>
              </a:rPr>
              <a:t>Nuevas</a:t>
            </a:r>
            <a:r>
              <a:rPr lang="en-US" sz="3600" dirty="0">
                <a:solidFill>
                  <a:schemeClr val="accent2"/>
                </a:solidFill>
              </a:rPr>
              <a:t> </a:t>
            </a:r>
            <a:r>
              <a:rPr lang="en-US" sz="3600" dirty="0" err="1">
                <a:solidFill>
                  <a:schemeClr val="accent2"/>
                </a:solidFill>
              </a:rPr>
              <a:t>plantillas</a:t>
            </a:r>
            <a:endParaRPr kumimoji="0" lang="en-US" sz="1763" u="none" strike="noStrike" kern="1200" cap="none" spc="0" normalizeH="0" baseline="0" noProof="0" dirty="0">
              <a:ln>
                <a:noFill/>
              </a:ln>
              <a:solidFill>
                <a:schemeClr val="accent2"/>
              </a:solidFill>
              <a:effectLst/>
              <a:uLnTx/>
              <a:uFillTx/>
              <a:latin typeface="Segoe UI Light" charset="0"/>
              <a:ea typeface="Segoe UI Light" charset="0"/>
              <a:cs typeface="Segoe UI Light" charset="0"/>
            </a:endParaRPr>
          </a:p>
        </p:txBody>
      </p:sp>
      <p:sp>
        <p:nvSpPr>
          <p:cNvPr id="42" name="Oval 41"/>
          <p:cNvSpPr/>
          <p:nvPr/>
        </p:nvSpPr>
        <p:spPr bwMode="auto">
          <a:xfrm>
            <a:off x="6322065" y="3280717"/>
            <a:ext cx="896112"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2"/>
              </a:solidFill>
              <a:ea typeface="Segoe UI" pitchFamily="34" charset="0"/>
              <a:cs typeface="Segoe UI" pitchFamily="34" charset="0"/>
            </a:endParaRPr>
          </a:p>
        </p:txBody>
      </p:sp>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2174" y="3478803"/>
            <a:ext cx="525295" cy="499940"/>
          </a:xfrm>
          <a:prstGeom prst="rect">
            <a:avLst/>
          </a:prstGeom>
        </p:spPr>
      </p:pic>
      <p:sp>
        <p:nvSpPr>
          <p:cNvPr id="65" name="Text Placeholder 5"/>
          <p:cNvSpPr txBox="1">
            <a:spLocks/>
          </p:cNvSpPr>
          <p:nvPr/>
        </p:nvSpPr>
        <p:spPr>
          <a:xfrm>
            <a:off x="7322073" y="5617910"/>
            <a:ext cx="3999860" cy="679429"/>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3600" dirty="0">
                <a:solidFill>
                  <a:schemeClr val="accent2"/>
                </a:solidFill>
              </a:rPr>
              <a:t>Test recorder</a:t>
            </a:r>
            <a:endParaRPr kumimoji="0" lang="en-US" sz="1763" u="none" strike="noStrike" kern="1200" cap="none" spc="0" normalizeH="0" baseline="0" noProof="0" dirty="0">
              <a:ln>
                <a:noFill/>
              </a:ln>
              <a:solidFill>
                <a:schemeClr val="accent2"/>
              </a:solidFill>
              <a:effectLst/>
              <a:uLnTx/>
              <a:uFillTx/>
              <a:latin typeface="Segoe UI Light" charset="0"/>
              <a:ea typeface="Segoe UI Light" charset="0"/>
              <a:cs typeface="Segoe UI Light" charset="0"/>
            </a:endParaRPr>
          </a:p>
        </p:txBody>
      </p:sp>
      <p:sp>
        <p:nvSpPr>
          <p:cNvPr id="66" name="Oval 65"/>
          <p:cNvSpPr/>
          <p:nvPr/>
        </p:nvSpPr>
        <p:spPr bwMode="auto">
          <a:xfrm>
            <a:off x="6322065" y="5509568"/>
            <a:ext cx="1002863" cy="896112"/>
          </a:xfrm>
          <a:prstGeom prst="ellipse">
            <a:avLst/>
          </a:prstGeom>
          <a:solidFill>
            <a:srgbClr val="F8F8F8"/>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2"/>
              </a:solidFill>
              <a:ea typeface="Segoe UI" pitchFamily="34" charset="0"/>
              <a:cs typeface="Segoe UI" pitchFamily="34" charset="0"/>
            </a:endParaRPr>
          </a:p>
        </p:txBody>
      </p:sp>
      <p:pic>
        <p:nvPicPr>
          <p:cNvPr id="67" name="Picture 6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5272" y="5762229"/>
            <a:ext cx="596449" cy="419367"/>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25383" y="2328599"/>
            <a:ext cx="603748" cy="600074"/>
          </a:xfrm>
          <a:prstGeom prst="rect">
            <a:avLst/>
          </a:prstGeom>
        </p:spPr>
      </p:pic>
    </p:spTree>
    <p:extLst>
      <p:ext uri="{BB962C8B-B14F-4D97-AF65-F5344CB8AC3E}">
        <p14:creationId xmlns:p14="http://schemas.microsoft.com/office/powerpoint/2010/main" val="194793667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544080" y="3877588"/>
            <a:ext cx="9179003" cy="1090555"/>
          </a:xfrm>
        </p:spPr>
        <p:txBody>
          <a:bodyPr/>
          <a:lstStyle/>
          <a:p>
            <a:r>
              <a:rPr lang="en-US" dirty="0"/>
              <a:t>Un </a:t>
            </a:r>
            <a:r>
              <a:rPr lang="en-US" dirty="0" err="1"/>
              <a:t>vistazo</a:t>
            </a:r>
            <a:r>
              <a:rPr lang="en-US" dirty="0"/>
              <a:t> a las </a:t>
            </a:r>
            <a:r>
              <a:rPr lang="en-US" dirty="0" err="1"/>
              <a:t>nuevas</a:t>
            </a:r>
            <a:r>
              <a:rPr lang="en-US" dirty="0"/>
              <a:t> </a:t>
            </a:r>
            <a:r>
              <a:rPr lang="en-US" dirty="0" err="1"/>
              <a:t>plantillas</a:t>
            </a:r>
            <a:r>
              <a:rPr lang="en-US" dirty="0"/>
              <a:t> y a </a:t>
            </a:r>
            <a:r>
              <a:rPr lang="en-US" dirty="0" err="1"/>
              <a:t>algunas</a:t>
            </a:r>
            <a:r>
              <a:rPr lang="en-US" dirty="0"/>
              <a:t> de las </a:t>
            </a:r>
            <a:r>
              <a:rPr lang="en-US" dirty="0" err="1"/>
              <a:t>herramientas</a:t>
            </a:r>
            <a:endParaRPr lang="en-US" dirty="0"/>
          </a:p>
        </p:txBody>
      </p:sp>
      <p:sp>
        <p:nvSpPr>
          <p:cNvPr id="4" name="Title 3"/>
          <p:cNvSpPr>
            <a:spLocks noGrp="1"/>
          </p:cNvSpPr>
          <p:nvPr>
            <p:ph type="title"/>
          </p:nvPr>
        </p:nvSpPr>
        <p:spPr/>
        <p:txBody>
          <a:bodyPr/>
          <a:lstStyle/>
          <a:p>
            <a:r>
              <a:rPr lang="en-US"/>
              <a:t>Demo</a:t>
            </a:r>
          </a:p>
        </p:txBody>
      </p:sp>
    </p:spTree>
    <p:extLst>
      <p:ext uri="{BB962C8B-B14F-4D97-AF65-F5344CB8AC3E}">
        <p14:creationId xmlns:p14="http://schemas.microsoft.com/office/powerpoint/2010/main" val="126311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25" name="Group 24"/>
          <p:cNvGrpSpPr/>
          <p:nvPr/>
        </p:nvGrpSpPr>
        <p:grpSpPr>
          <a:xfrm>
            <a:off x="8875911" y="3207364"/>
            <a:ext cx="2611696" cy="673280"/>
            <a:chOff x="9732872" y="4028071"/>
            <a:chExt cx="1552169" cy="400140"/>
          </a:xfrm>
        </p:grpSpPr>
        <p:sp>
          <p:nvSpPr>
            <p:cNvPr id="74" name="TextBox 73"/>
            <p:cNvSpPr txBox="1"/>
            <p:nvPr/>
          </p:nvSpPr>
          <p:spPr>
            <a:xfrm>
              <a:off x="10274848" y="4074696"/>
              <a:ext cx="1010193"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3"/>
            <a:stretch>
              <a:fillRect/>
            </a:stretch>
          </p:blipFill>
          <p:spPr>
            <a:xfrm>
              <a:off x="9732872" y="4028071"/>
              <a:ext cx="581400" cy="400140"/>
            </a:xfrm>
            <a:prstGeom prst="rect">
              <a:avLst/>
            </a:prstGeom>
          </p:spPr>
        </p:pic>
      </p:grpSp>
      <p:grpSp>
        <p:nvGrpSpPr>
          <p:cNvPr id="18" name="Group 17"/>
          <p:cNvGrpSpPr/>
          <p:nvPr/>
        </p:nvGrpSpPr>
        <p:grpSpPr>
          <a:xfrm>
            <a:off x="9000724" y="1898218"/>
            <a:ext cx="2412417" cy="690544"/>
            <a:chOff x="1037953" y="299060"/>
            <a:chExt cx="1433735" cy="410400"/>
          </a:xfrm>
        </p:grpSpPr>
        <p:pic>
          <p:nvPicPr>
            <p:cNvPr id="17" name="Picture 16"/>
            <p:cNvPicPr>
              <a:picLocks noChangeAspect="1"/>
            </p:cNvPicPr>
            <p:nvPr/>
          </p:nvPicPr>
          <p:blipFill>
            <a:blip r:embed="rId4"/>
            <a:stretch>
              <a:fillRect/>
            </a:stretch>
          </p:blipFill>
          <p:spPr>
            <a:xfrm>
              <a:off x="1037953" y="299060"/>
              <a:ext cx="335160" cy="410400"/>
            </a:xfrm>
            <a:prstGeom prst="rect">
              <a:avLst/>
            </a:prstGeom>
          </p:spPr>
        </p:pic>
        <p:sp>
          <p:nvSpPr>
            <p:cNvPr id="53" name="TextBox 52"/>
            <p:cNvSpPr txBox="1"/>
            <p:nvPr/>
          </p:nvSpPr>
          <p:spPr>
            <a:xfrm>
              <a:off x="1428152" y="418198"/>
              <a:ext cx="1043536"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1978913" y="3566686"/>
            <a:ext cx="2047822" cy="782616"/>
            <a:chOff x="788293" y="5082871"/>
            <a:chExt cx="1217050" cy="465120"/>
          </a:xfrm>
        </p:grpSpPr>
        <p:pic>
          <p:nvPicPr>
            <p:cNvPr id="11" name="Picture 10"/>
            <p:cNvPicPr>
              <a:picLocks noChangeAspect="1"/>
            </p:cNvPicPr>
            <p:nvPr/>
          </p:nvPicPr>
          <p:blipFill>
            <a:blip r:embed="rId5"/>
            <a:stretch>
              <a:fillRect/>
            </a:stretch>
          </p:blipFill>
          <p:spPr>
            <a:xfrm>
              <a:off x="788293" y="5082871"/>
              <a:ext cx="499320" cy="465120"/>
            </a:xfrm>
            <a:prstGeom prst="rect">
              <a:avLst/>
            </a:prstGeom>
          </p:spPr>
        </p:pic>
        <p:sp>
          <p:nvSpPr>
            <p:cNvPr id="56" name="TextBox 55"/>
            <p:cNvSpPr txBox="1"/>
            <p:nvPr/>
          </p:nvSpPr>
          <p:spPr>
            <a:xfrm>
              <a:off x="1304775" y="5175630"/>
              <a:ext cx="700568"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50985" y="4486771"/>
            <a:ext cx="3465076" cy="840161"/>
            <a:chOff x="945613" y="3735903"/>
            <a:chExt cx="2059346" cy="499320"/>
          </a:xfrm>
        </p:grpSpPr>
        <p:pic>
          <p:nvPicPr>
            <p:cNvPr id="12" name="Picture 11"/>
            <p:cNvPicPr>
              <a:picLocks noChangeAspect="1"/>
            </p:cNvPicPr>
            <p:nvPr/>
          </p:nvPicPr>
          <p:blipFill>
            <a:blip r:embed="rId6"/>
            <a:stretch>
              <a:fillRect/>
            </a:stretch>
          </p:blipFill>
          <p:spPr>
            <a:xfrm>
              <a:off x="945613" y="3735903"/>
              <a:ext cx="519840" cy="499320"/>
            </a:xfrm>
            <a:prstGeom prst="rect">
              <a:avLst/>
            </a:prstGeom>
          </p:spPr>
        </p:pic>
        <p:sp>
          <p:nvSpPr>
            <p:cNvPr id="77" name="TextBox 76"/>
            <p:cNvSpPr txBox="1"/>
            <p:nvPr/>
          </p:nvSpPr>
          <p:spPr>
            <a:xfrm>
              <a:off x="1431118" y="3860710"/>
              <a:ext cx="1573841"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42946" y="2618572"/>
            <a:ext cx="2755793" cy="644507"/>
            <a:chOff x="398413" y="3007109"/>
            <a:chExt cx="1637807" cy="383040"/>
          </a:xfrm>
        </p:grpSpPr>
        <p:sp>
          <p:nvSpPr>
            <p:cNvPr id="63" name="TextBox 62"/>
            <p:cNvSpPr txBox="1"/>
            <p:nvPr/>
          </p:nvSpPr>
          <p:spPr>
            <a:xfrm>
              <a:off x="857364" y="3059427"/>
              <a:ext cx="1178856" cy="24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7"/>
            <a:stretch>
              <a:fillRect/>
            </a:stretch>
          </p:blipFill>
          <p:spPr>
            <a:xfrm>
              <a:off x="398413" y="3007109"/>
              <a:ext cx="389880" cy="383040"/>
            </a:xfrm>
            <a:prstGeom prst="rect">
              <a:avLst/>
            </a:prstGeom>
          </p:spPr>
        </p:pic>
      </p:grpSp>
      <p:grpSp>
        <p:nvGrpSpPr>
          <p:cNvPr id="23" name="Group 22"/>
          <p:cNvGrpSpPr/>
          <p:nvPr/>
        </p:nvGrpSpPr>
        <p:grpSpPr>
          <a:xfrm>
            <a:off x="8092499" y="5111465"/>
            <a:ext cx="3162758" cy="845916"/>
            <a:chOff x="9000731" y="4515809"/>
            <a:chExt cx="1879673" cy="502740"/>
          </a:xfrm>
        </p:grpSpPr>
        <p:sp>
          <p:nvSpPr>
            <p:cNvPr id="60" name="TextBox 59"/>
            <p:cNvSpPr txBox="1"/>
            <p:nvPr/>
          </p:nvSpPr>
          <p:spPr>
            <a:xfrm>
              <a:off x="9534446" y="4612157"/>
              <a:ext cx="1345958"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8"/>
            <a:stretch>
              <a:fillRect/>
            </a:stretch>
          </p:blipFill>
          <p:spPr>
            <a:xfrm>
              <a:off x="9000731" y="4515809"/>
              <a:ext cx="554040" cy="502740"/>
            </a:xfrm>
            <a:prstGeom prst="rect">
              <a:avLst/>
            </a:prstGeom>
          </p:spPr>
        </p:pic>
      </p:grpSp>
      <p:grpSp>
        <p:nvGrpSpPr>
          <p:cNvPr id="24" name="Group 23"/>
          <p:cNvGrpSpPr/>
          <p:nvPr/>
        </p:nvGrpSpPr>
        <p:grpSpPr>
          <a:xfrm>
            <a:off x="9344444" y="4070346"/>
            <a:ext cx="2085920" cy="920724"/>
            <a:chOff x="10310502" y="2808057"/>
            <a:chExt cx="1239694" cy="547200"/>
          </a:xfrm>
        </p:grpSpPr>
        <p:sp>
          <p:nvSpPr>
            <p:cNvPr id="50" name="TextBox 49"/>
            <p:cNvSpPr txBox="1"/>
            <p:nvPr/>
          </p:nvSpPr>
          <p:spPr>
            <a:xfrm>
              <a:off x="10849017" y="2943190"/>
              <a:ext cx="701179" cy="280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9"/>
            <a:stretch>
              <a:fillRect/>
            </a:stretch>
          </p:blipFill>
          <p:spPr>
            <a:xfrm>
              <a:off x="10310502" y="2808057"/>
              <a:ext cx="547200" cy="547200"/>
            </a:xfrm>
            <a:prstGeom prst="rect">
              <a:avLst/>
            </a:prstGeom>
          </p:spPr>
        </p:pic>
      </p:grpSp>
      <p:grpSp>
        <p:nvGrpSpPr>
          <p:cNvPr id="94" name="Group 93"/>
          <p:cNvGrpSpPr/>
          <p:nvPr/>
        </p:nvGrpSpPr>
        <p:grpSpPr>
          <a:xfrm>
            <a:off x="2829791" y="5499357"/>
            <a:ext cx="1802262" cy="737923"/>
            <a:chOff x="2716950" y="3143371"/>
            <a:chExt cx="1085639" cy="444507"/>
          </a:xfrm>
        </p:grpSpPr>
        <p:sp>
          <p:nvSpPr>
            <p:cNvPr id="95" name="TextBox 94"/>
            <p:cNvSpPr txBox="1"/>
            <p:nvPr/>
          </p:nvSpPr>
          <p:spPr>
            <a:xfrm>
              <a:off x="3220866" y="3183033"/>
              <a:ext cx="581723" cy="284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0"/>
            <a:stretch>
              <a:fillRect/>
            </a:stretch>
          </p:blipFill>
          <p:spPr>
            <a:xfrm>
              <a:off x="2716950" y="3143371"/>
              <a:ext cx="510710" cy="444507"/>
            </a:xfrm>
            <a:prstGeom prst="rect">
              <a:avLst/>
            </a:prstGeom>
          </p:spPr>
        </p:pic>
      </p:grpSp>
      <p:pic>
        <p:nvPicPr>
          <p:cNvPr id="7" name="Picture 6"/>
          <p:cNvPicPr>
            <a:picLocks noChangeAspect="1"/>
          </p:cNvPicPr>
          <p:nvPr/>
        </p:nvPicPr>
        <p:blipFill>
          <a:blip r:embed="rId11"/>
          <a:stretch>
            <a:fillRect/>
          </a:stretch>
        </p:blipFill>
        <p:spPr>
          <a:xfrm>
            <a:off x="1580745" y="1598566"/>
            <a:ext cx="1499535" cy="531414"/>
          </a:xfrm>
          <a:prstGeom prst="rect">
            <a:avLst/>
          </a:prstGeom>
        </p:spPr>
      </p:pic>
      <p:pic>
        <p:nvPicPr>
          <p:cNvPr id="9" name="Picture 8"/>
          <p:cNvPicPr>
            <a:picLocks noChangeAspect="1"/>
          </p:cNvPicPr>
          <p:nvPr/>
        </p:nvPicPr>
        <p:blipFill>
          <a:blip r:embed="rId12"/>
          <a:stretch>
            <a:fillRect/>
          </a:stretch>
        </p:blipFill>
        <p:spPr>
          <a:xfrm>
            <a:off x="3583782" y="807888"/>
            <a:ext cx="1362737" cy="536675"/>
          </a:xfrm>
          <a:prstGeom prst="rect">
            <a:avLst/>
          </a:prstGeom>
        </p:spPr>
      </p:pic>
      <p:pic>
        <p:nvPicPr>
          <p:cNvPr id="10" name="Picture 9"/>
          <p:cNvPicPr>
            <a:picLocks noChangeAspect="1"/>
          </p:cNvPicPr>
          <p:nvPr/>
        </p:nvPicPr>
        <p:blipFill>
          <a:blip r:embed="rId13"/>
          <a:stretch>
            <a:fillRect/>
          </a:stretch>
        </p:blipFill>
        <p:spPr>
          <a:xfrm>
            <a:off x="5367128" y="1659367"/>
            <a:ext cx="2278245" cy="489322"/>
          </a:xfrm>
          <a:prstGeom prst="rect">
            <a:avLst/>
          </a:prstGeom>
        </p:spPr>
      </p:pic>
      <p:pic>
        <p:nvPicPr>
          <p:cNvPr id="14" name="Picture 13"/>
          <p:cNvPicPr>
            <a:picLocks noChangeAspect="1"/>
          </p:cNvPicPr>
          <p:nvPr/>
        </p:nvPicPr>
        <p:blipFill>
          <a:blip r:embed="rId14"/>
          <a:stretch>
            <a:fillRect/>
          </a:stretch>
        </p:blipFill>
        <p:spPr>
          <a:xfrm>
            <a:off x="7797297" y="701333"/>
            <a:ext cx="2157228" cy="489322"/>
          </a:xfrm>
          <a:prstGeom prst="rect">
            <a:avLst/>
          </a:prstGeom>
        </p:spPr>
      </p:pic>
      <p:pic>
        <p:nvPicPr>
          <p:cNvPr id="5" name="Picture 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392978" y="2646408"/>
            <a:ext cx="1101240" cy="1497960"/>
          </a:xfrm>
          <a:prstGeom prst="rect">
            <a:avLst/>
          </a:prstGeom>
        </p:spPr>
      </p:pic>
      <p:pic>
        <p:nvPicPr>
          <p:cNvPr id="98" name="Picture 9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553235" y="2625055"/>
            <a:ext cx="3053436" cy="1966969"/>
          </a:xfrm>
          <a:prstGeom prst="rect">
            <a:avLst/>
          </a:prstGeom>
        </p:spPr>
      </p:pic>
    </p:spTree>
    <p:extLst>
      <p:ext uri="{BB962C8B-B14F-4D97-AF65-F5344CB8AC3E}">
        <p14:creationId xmlns:p14="http://schemas.microsoft.com/office/powerpoint/2010/main" val="204096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par>
                                <p:cTn id="13" presetID="10" presetClass="entr" presetSubtype="0" fill="hold" nodeType="with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childTnLst>
                                </p:cTn>
                              </p:par>
                              <p:par>
                                <p:cTn id="16" presetID="10" presetClass="entr" presetSubtype="0" fill="hold" nodeType="withEffect">
                                  <p:stCondLst>
                                    <p:cond delay="2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750"/>
                                        <p:tgtEl>
                                          <p:spTgt spid="19"/>
                                        </p:tgtEl>
                                      </p:cBhvr>
                                    </p:animEffect>
                                  </p:childTnLst>
                                </p:cTn>
                              </p:par>
                              <p:par>
                                <p:cTn id="19" presetID="10" presetClass="entr" presetSubtype="0" fill="hold"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par>
                                <p:cTn id="22" presetID="10" presetClass="entr" presetSubtype="0" fill="hold" nodeType="withEffect">
                                  <p:stCondLst>
                                    <p:cond delay="40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750"/>
                                        <p:tgtEl>
                                          <p:spTgt spid="94"/>
                                        </p:tgtEl>
                                      </p:cBhvr>
                                    </p:animEffect>
                                  </p:childTnLst>
                                </p:cTn>
                              </p:par>
                              <p:par>
                                <p:cTn id="25" presetID="10" presetClass="entr" presetSubtype="0" fill="hold" nodeType="with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par>
                                <p:cTn id="28" presetID="10" presetClass="entr" presetSubtype="0" fill="hold" nodeType="withEffect">
                                  <p:stCondLst>
                                    <p:cond delay="6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par>
                                <p:cTn id="31" presetID="10" presetClass="entr" presetSubtype="0" fill="hold" nodeType="withEffect">
                                  <p:stCondLst>
                                    <p:cond delay="7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750"/>
                                        <p:tgtEl>
                                          <p:spTgt spid="23"/>
                                        </p:tgtEl>
                                      </p:cBhvr>
                                    </p:animEffect>
                                  </p:childTnLst>
                                </p:cTn>
                              </p:par>
                              <p:par>
                                <p:cTn id="34" presetID="10" presetClass="entr" presetSubtype="0" fill="hold" nodeType="withEffect">
                                  <p:stCondLst>
                                    <p:cond delay="8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750"/>
                                        <p:tgtEl>
                                          <p:spTgt spid="22"/>
                                        </p:tgtEl>
                                      </p:cBhvr>
                                    </p:animEffect>
                                  </p:childTnLst>
                                </p:cTn>
                              </p:par>
                              <p:par>
                                <p:cTn id="37" presetID="10" presetClass="entr" presetSubtype="0" fill="hold" nodeType="withEffect">
                                  <p:stCondLst>
                                    <p:cond delay="9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50"/>
                                        <p:tgtEl>
                                          <p:spTgt spid="10"/>
                                        </p:tgtEl>
                                      </p:cBhvr>
                                    </p:animEffect>
                                  </p:childTnLst>
                                </p:cTn>
                              </p:par>
                              <p:par>
                                <p:cTn id="43" presetID="10" presetClass="entr" presetSubtype="0" fill="hold" nodeType="withEffect">
                                  <p:stCondLst>
                                    <p:cond delay="11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7" name="Rectangle: Rounded Corners 66"/>
          <p:cNvSpPr/>
          <p:nvPr/>
        </p:nvSpPr>
        <p:spPr>
          <a:xfrm>
            <a:off x="2521249" y="783234"/>
            <a:ext cx="7199621" cy="2655727"/>
          </a:xfrm>
          <a:prstGeom prst="roundRect">
            <a:avLst>
              <a:gd name="adj" fmla="val 13598"/>
            </a:avLst>
          </a:prstGeom>
          <a:solidFill>
            <a:schemeClr val="tx2"/>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Helvetica Light"/>
              <a:ea typeface="+mn-ea"/>
              <a:cs typeface="+mn-cs"/>
              <a:sym typeface="Helvetica Ligh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67074" y="1089930"/>
            <a:ext cx="876713" cy="31069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6494" y="1086854"/>
            <a:ext cx="796733" cy="31377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97813" y="1634819"/>
            <a:ext cx="1331991" cy="286085"/>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53204" y="1087654"/>
            <a:ext cx="1261237" cy="286085"/>
          </a:xfrm>
          <a:prstGeom prst="rect">
            <a:avLst/>
          </a:prstGeom>
        </p:spPr>
      </p:pic>
      <p:grpSp>
        <p:nvGrpSpPr>
          <p:cNvPr id="25" name="Group 24"/>
          <p:cNvGrpSpPr/>
          <p:nvPr/>
        </p:nvGrpSpPr>
        <p:grpSpPr>
          <a:xfrm>
            <a:off x="7767233" y="1604703"/>
            <a:ext cx="1699450" cy="393638"/>
            <a:chOff x="9732872" y="4028071"/>
            <a:chExt cx="1727524" cy="400140"/>
          </a:xfrm>
        </p:grpSpPr>
        <p:sp>
          <p:nvSpPr>
            <p:cNvPr id="74" name="TextBox 73"/>
            <p:cNvSpPr txBox="1"/>
            <p:nvPr/>
          </p:nvSpPr>
          <p:spPr>
            <a:xfrm>
              <a:off x="10274849" y="4037643"/>
              <a:ext cx="1185547"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732872" y="4028071"/>
              <a:ext cx="581400" cy="400140"/>
            </a:xfrm>
            <a:prstGeom prst="rect">
              <a:avLst/>
            </a:prstGeom>
          </p:spPr>
        </p:pic>
      </p:grpSp>
      <p:grpSp>
        <p:nvGrpSpPr>
          <p:cNvPr id="18" name="Group 17"/>
          <p:cNvGrpSpPr/>
          <p:nvPr/>
        </p:nvGrpSpPr>
        <p:grpSpPr>
          <a:xfrm>
            <a:off x="5410624" y="2668392"/>
            <a:ext cx="1557413" cy="429565"/>
            <a:chOff x="1069143" y="299060"/>
            <a:chExt cx="1583142" cy="436662"/>
          </a:xfrm>
        </p:grpSpPr>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69143" y="299060"/>
              <a:ext cx="335160" cy="410400"/>
            </a:xfrm>
            <a:prstGeom prst="rect">
              <a:avLst/>
            </a:prstGeom>
          </p:spPr>
        </p:pic>
        <p:sp>
          <p:nvSpPr>
            <p:cNvPr id="53" name="TextBox 52"/>
            <p:cNvSpPr txBox="1"/>
            <p:nvPr/>
          </p:nvSpPr>
          <p:spPr>
            <a:xfrm>
              <a:off x="1428152" y="381146"/>
              <a:ext cx="1224133" cy="354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720939" y="2690660"/>
            <a:ext cx="1326518" cy="457561"/>
            <a:chOff x="788293" y="5082871"/>
            <a:chExt cx="1348430" cy="465120"/>
          </a:xfrm>
        </p:grpSpPr>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8293" y="5082871"/>
              <a:ext cx="499320" cy="465120"/>
            </a:xfrm>
            <a:prstGeom prst="rect">
              <a:avLst/>
            </a:prstGeom>
          </p:spPr>
        </p:pic>
        <p:sp>
          <p:nvSpPr>
            <p:cNvPr id="56" name="TextBox 55"/>
            <p:cNvSpPr txBox="1"/>
            <p:nvPr/>
          </p:nvSpPr>
          <p:spPr>
            <a:xfrm>
              <a:off x="1304775" y="5138577"/>
              <a:ext cx="831948"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750045" y="1541671"/>
            <a:ext cx="2274582" cy="491206"/>
            <a:chOff x="945613" y="3735903"/>
            <a:chExt cx="2312157" cy="499320"/>
          </a:xfrm>
        </p:grpSpPr>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45613" y="3735903"/>
              <a:ext cx="519840" cy="499320"/>
            </a:xfrm>
            <a:prstGeom prst="rect">
              <a:avLst/>
            </a:prstGeom>
          </p:spPr>
        </p:pic>
        <p:sp>
          <p:nvSpPr>
            <p:cNvPr id="77" name="TextBox 76"/>
            <p:cNvSpPr txBox="1"/>
            <p:nvPr/>
          </p:nvSpPr>
          <p:spPr>
            <a:xfrm>
              <a:off x="1431118" y="3823658"/>
              <a:ext cx="1826652"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769373" y="2182238"/>
            <a:ext cx="2058215" cy="379792"/>
            <a:chOff x="398413" y="3004083"/>
            <a:chExt cx="2092215" cy="386066"/>
          </a:xfrm>
        </p:grpSpPr>
        <p:sp>
          <p:nvSpPr>
            <p:cNvPr id="63" name="TextBox 62"/>
            <p:cNvSpPr txBox="1"/>
            <p:nvPr/>
          </p:nvSpPr>
          <p:spPr>
            <a:xfrm>
              <a:off x="857364" y="3004083"/>
              <a:ext cx="1633264"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8413" y="3007109"/>
              <a:ext cx="389880" cy="383040"/>
            </a:xfrm>
            <a:prstGeom prst="rect">
              <a:avLst/>
            </a:prstGeom>
          </p:spPr>
        </p:pic>
      </p:grpSp>
      <p:grpSp>
        <p:nvGrpSpPr>
          <p:cNvPr id="23" name="Group 22"/>
          <p:cNvGrpSpPr/>
          <p:nvPr/>
        </p:nvGrpSpPr>
        <p:grpSpPr>
          <a:xfrm>
            <a:off x="5273346" y="2117521"/>
            <a:ext cx="2030116" cy="494570"/>
            <a:chOff x="9038160" y="4515809"/>
            <a:chExt cx="2063653" cy="502740"/>
          </a:xfrm>
        </p:grpSpPr>
        <p:sp>
          <p:nvSpPr>
            <p:cNvPr id="60" name="TextBox 59"/>
            <p:cNvSpPr txBox="1"/>
            <p:nvPr/>
          </p:nvSpPr>
          <p:spPr>
            <a:xfrm>
              <a:off x="9534446" y="4575106"/>
              <a:ext cx="1567367"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38160" y="4515809"/>
              <a:ext cx="554040" cy="502740"/>
            </a:xfrm>
            <a:prstGeom prst="rect">
              <a:avLst/>
            </a:prstGeom>
          </p:spPr>
        </p:pic>
      </p:grpSp>
      <p:grpSp>
        <p:nvGrpSpPr>
          <p:cNvPr id="24" name="Group 23"/>
          <p:cNvGrpSpPr/>
          <p:nvPr/>
        </p:nvGrpSpPr>
        <p:grpSpPr>
          <a:xfrm>
            <a:off x="7773370" y="2087248"/>
            <a:ext cx="1348898" cy="538308"/>
            <a:chOff x="10310502" y="2808057"/>
            <a:chExt cx="1371182" cy="547200"/>
          </a:xfrm>
        </p:grpSpPr>
        <p:sp>
          <p:nvSpPr>
            <p:cNvPr id="50" name="TextBox 49"/>
            <p:cNvSpPr txBox="1"/>
            <p:nvPr/>
          </p:nvSpPr>
          <p:spPr>
            <a:xfrm>
              <a:off x="10849017" y="2906137"/>
              <a:ext cx="832667" cy="35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310502" y="2808057"/>
              <a:ext cx="547200" cy="547200"/>
            </a:xfrm>
            <a:prstGeom prst="rect">
              <a:avLst/>
            </a:prstGeom>
          </p:spPr>
        </p:pic>
      </p:grpSp>
      <p:grpSp>
        <p:nvGrpSpPr>
          <p:cNvPr id="3" name="Group 2"/>
          <p:cNvGrpSpPr/>
          <p:nvPr/>
        </p:nvGrpSpPr>
        <p:grpSpPr>
          <a:xfrm>
            <a:off x="7833781" y="2759109"/>
            <a:ext cx="1181409" cy="444507"/>
            <a:chOff x="2716950" y="3143371"/>
            <a:chExt cx="1181409" cy="444507"/>
          </a:xfrm>
        </p:grpSpPr>
        <p:sp>
          <p:nvSpPr>
            <p:cNvPr id="52" name="TextBox 51"/>
            <p:cNvSpPr txBox="1"/>
            <p:nvPr/>
          </p:nvSpPr>
          <p:spPr>
            <a:xfrm>
              <a:off x="3220866" y="3143371"/>
              <a:ext cx="67749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716950" y="3143371"/>
              <a:ext cx="510710" cy="444507"/>
            </a:xfrm>
            <a:prstGeom prst="rect">
              <a:avLst/>
            </a:prstGeom>
          </p:spPr>
        </p:pic>
      </p:grpSp>
      <p:sp>
        <p:nvSpPr>
          <p:cNvPr id="15" name="Rectangle: Rounded Corners 14"/>
          <p:cNvSpPr/>
          <p:nvPr/>
        </p:nvSpPr>
        <p:spPr>
          <a:xfrm>
            <a:off x="2387260" y="662787"/>
            <a:ext cx="7450212" cy="2896622"/>
          </a:xfrm>
          <a:prstGeom prst="roundRect">
            <a:avLst/>
          </a:prstGeom>
          <a:noFill/>
          <a:ln w="38100" cap="rnd">
            <a:solidFill>
              <a:srgbClr val="4EB1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Helvetica Light"/>
              <a:ea typeface="+mn-ea"/>
              <a:cs typeface="+mn-cs"/>
              <a:sym typeface="Helvetica Light"/>
            </a:endParaRPr>
          </a:p>
        </p:txBody>
      </p:sp>
      <p:sp>
        <p:nvSpPr>
          <p:cNvPr id="68" name="TextBox 67"/>
          <p:cNvSpPr txBox="1"/>
          <p:nvPr/>
        </p:nvSpPr>
        <p:spPr>
          <a:xfrm>
            <a:off x="3310330" y="1259521"/>
            <a:ext cx="558563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sym typeface="Helvetica Light"/>
              </a:rPr>
              <a:t>Visual Studio Mobile Center</a:t>
            </a:r>
          </a:p>
        </p:txBody>
      </p:sp>
      <p:sp>
        <p:nvSpPr>
          <p:cNvPr id="69" name="TextBox 68"/>
          <p:cNvSpPr txBox="1"/>
          <p:nvPr/>
        </p:nvSpPr>
        <p:spPr>
          <a:xfrm>
            <a:off x="4302949" y="1911434"/>
            <a:ext cx="360040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5C0">
                    <a:lumMod val="20000"/>
                    <a:lumOff val="80000"/>
                  </a:srgbClr>
                </a:solidFill>
                <a:effectLst/>
                <a:uLnTx/>
                <a:uFillTx/>
                <a:latin typeface="Segoe UI Semibold" panose="020B0702040204020203" pitchFamily="34" charset="0"/>
                <a:cs typeface="Segoe UI Semibold" panose="020B0702040204020203" pitchFamily="34" charset="0"/>
                <a:sym typeface="Helvetica Light"/>
              </a:rPr>
              <a:t>Mission control para mobile apps</a:t>
            </a:r>
          </a:p>
        </p:txBody>
      </p:sp>
      <p:pic>
        <p:nvPicPr>
          <p:cNvPr id="5" name="Picture 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392978" y="4499575"/>
            <a:ext cx="1101240" cy="1497960"/>
          </a:xfrm>
          <a:prstGeom prst="rect">
            <a:avLst/>
          </a:prstGeom>
        </p:spPr>
      </p:pic>
      <p:pic>
        <p:nvPicPr>
          <p:cNvPr id="73" name="Picture 7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553235" y="4469783"/>
            <a:ext cx="3053436" cy="1966969"/>
          </a:xfrm>
          <a:prstGeom prst="rect">
            <a:avLst/>
          </a:prstGeom>
        </p:spPr>
      </p:pic>
      <p:cxnSp>
        <p:nvCxnSpPr>
          <p:cNvPr id="75" name="Straight Connector 74"/>
          <p:cNvCxnSpPr>
            <a:cxnSpLocks/>
            <a:endCxn id="73" idx="0"/>
          </p:cNvCxnSpPr>
          <p:nvPr/>
        </p:nvCxnSpPr>
        <p:spPr>
          <a:xfrm>
            <a:off x="6079953" y="3290131"/>
            <a:ext cx="0" cy="1179652"/>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2" name="TextBox 1"/>
          <p:cNvSpPr txBox="1"/>
          <p:nvPr/>
        </p:nvSpPr>
        <p:spPr>
          <a:xfrm>
            <a:off x="5142761" y="5095994"/>
            <a:ext cx="45204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Wingdings" panose="05000000000000000000" pitchFamily="2" charset="2"/>
              </a:rPr>
              <a:t>:-)</a:t>
            </a: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sym typeface="Helvetica Light"/>
            </a:endParaRPr>
          </a:p>
        </p:txBody>
      </p:sp>
      <p:sp>
        <p:nvSpPr>
          <p:cNvPr id="46" name="TextBox 45"/>
          <p:cNvSpPr txBox="1"/>
          <p:nvPr/>
        </p:nvSpPr>
        <p:spPr>
          <a:xfrm>
            <a:off x="3798271" y="2251129"/>
            <a:ext cx="462197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5C0">
                    <a:lumMod val="20000"/>
                    <a:lumOff val="80000"/>
                  </a:srgbClr>
                </a:solidFill>
                <a:effectLst/>
                <a:uLnTx/>
                <a:uFillTx/>
                <a:latin typeface="Segoe UI Semibold" panose="020B0702040204020203" pitchFamily="34" charset="0"/>
                <a:cs typeface="Segoe UI Semibold" panose="020B0702040204020203" pitchFamily="34" charset="0"/>
                <a:sym typeface="Helvetica Light"/>
              </a:rPr>
              <a:t>Continuous build, testing, y </a:t>
            </a:r>
            <a:r>
              <a:rPr kumimoji="0" lang="en-US" sz="1800" b="0" i="0" u="none" strike="noStrike" kern="1200" cap="none" spc="0" normalizeH="0" baseline="0" noProof="0" dirty="0" err="1">
                <a:ln>
                  <a:noFill/>
                </a:ln>
                <a:solidFill>
                  <a:srgbClr val="0365C0">
                    <a:lumMod val="20000"/>
                    <a:lumOff val="80000"/>
                  </a:srgbClr>
                </a:solidFill>
                <a:effectLst/>
                <a:uLnTx/>
                <a:uFillTx/>
                <a:latin typeface="Segoe UI Semibold" panose="020B0702040204020203" pitchFamily="34" charset="0"/>
                <a:cs typeface="Segoe UI Semibold" panose="020B0702040204020203" pitchFamily="34" charset="0"/>
                <a:sym typeface="Helvetica Light"/>
              </a:rPr>
              <a:t>monitorización</a:t>
            </a:r>
            <a:endParaRPr kumimoji="0" lang="en-US" sz="1800" b="0" i="0" u="none" strike="noStrike" kern="1200" cap="none" spc="0" normalizeH="0" baseline="0" noProof="0" dirty="0">
              <a:ln>
                <a:noFill/>
              </a:ln>
              <a:solidFill>
                <a:srgbClr val="0365C0">
                  <a:lumMod val="20000"/>
                  <a:lumOff val="80000"/>
                </a:srgbClr>
              </a:solidFill>
              <a:effectLst/>
              <a:uLnTx/>
              <a:uFillTx/>
              <a:latin typeface="Segoe UI Semibold" panose="020B0702040204020203" pitchFamily="34" charset="0"/>
              <a:cs typeface="Segoe UI Semibold" panose="020B0702040204020203" pitchFamily="34" charset="0"/>
              <a:sym typeface="Helvetica Light"/>
            </a:endParaRPr>
          </a:p>
          <a:p>
            <a:pPr marL="0" marR="0" lvl="0" indent="0" algn="ctr" defTabSz="825500" rtl="0" eaLnBrk="1" fontAlgn="auto" latinLnBrk="0" hangingPunct="0">
              <a:lnSpc>
                <a:spcPct val="100000"/>
              </a:lnSpc>
              <a:spcBef>
                <a:spcPts val="0"/>
              </a:spcBef>
              <a:spcAft>
                <a:spcPts val="0"/>
              </a:spcAft>
              <a:buClrTx/>
              <a:buSzTx/>
              <a:buFontTx/>
              <a:buNone/>
              <a:tabLst/>
              <a:defRPr/>
            </a:pPr>
            <a:r>
              <a:rPr lang="en-US" dirty="0">
                <a:solidFill>
                  <a:srgbClr val="0365C0">
                    <a:lumMod val="20000"/>
                    <a:lumOff val="80000"/>
                  </a:srgbClr>
                </a:solidFill>
                <a:latin typeface="Segoe UI Semibold" panose="020B0702040204020203" pitchFamily="34" charset="0"/>
                <a:cs typeface="Segoe UI Semibold" panose="020B0702040204020203" pitchFamily="34" charset="0"/>
                <a:sym typeface="Helvetica Light"/>
              </a:rPr>
              <a:t>para Apps </a:t>
            </a:r>
            <a:r>
              <a:rPr lang="en-US" dirty="0" err="1">
                <a:solidFill>
                  <a:srgbClr val="0365C0">
                    <a:lumMod val="20000"/>
                    <a:lumOff val="80000"/>
                  </a:srgbClr>
                </a:solidFill>
                <a:latin typeface="Segoe UI Semibold" panose="020B0702040204020203" pitchFamily="34" charset="0"/>
                <a:cs typeface="Segoe UI Semibold" panose="020B0702040204020203" pitchFamily="34" charset="0"/>
                <a:sym typeface="Helvetica Light"/>
              </a:rPr>
              <a:t>móviles</a:t>
            </a:r>
            <a:endParaRPr kumimoji="0" lang="en-US" sz="1800" b="0" i="0" u="none" strike="noStrike" kern="1200" cap="none" spc="0" normalizeH="0" baseline="0" noProof="0" dirty="0">
              <a:ln>
                <a:noFill/>
              </a:ln>
              <a:solidFill>
                <a:srgbClr val="0365C0">
                  <a:lumMod val="20000"/>
                  <a:lumOff val="80000"/>
                </a:srgbClr>
              </a:solidFill>
              <a:effectLst/>
              <a:uLnTx/>
              <a:uFillTx/>
              <a:latin typeface="Segoe UI Semibold" panose="020B0702040204020203" pitchFamily="34" charset="0"/>
              <a:cs typeface="Segoe UI Semibold" panose="020B0702040204020203" pitchFamily="34" charset="0"/>
              <a:sym typeface="Helvetica Light"/>
            </a:endParaRPr>
          </a:p>
        </p:txBody>
      </p:sp>
    </p:spTree>
    <p:extLst>
      <p:ext uri="{BB962C8B-B14F-4D97-AF65-F5344CB8AC3E}">
        <p14:creationId xmlns:p14="http://schemas.microsoft.com/office/powerpoint/2010/main" val="4130774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xit" presetSubtype="0" fill="hold" nodeType="withEffect">
                                  <p:stCondLst>
                                    <p:cond delay="250"/>
                                  </p:stCondLst>
                                  <p:childTnLst>
                                    <p:animEffect transition="out" filter="fade">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par>
                          <p:cTn id="61" fill="hold">
                            <p:stCondLst>
                              <p:cond delay="1750"/>
                            </p:stCondLst>
                            <p:childTnLst>
                              <p:par>
                                <p:cTn id="62" presetID="22" presetClass="entr" presetSubtype="4" fill="hold" nodeType="after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wipe(down)">
                                      <p:cBhvr>
                                        <p:cTn id="64" dur="500"/>
                                        <p:tgtEl>
                                          <p:spTgt spid="75"/>
                                        </p:tgtEl>
                                      </p:cBhvr>
                                    </p:animEffect>
                                  </p:childTnLst>
                                </p:cTn>
                              </p:par>
                            </p:childTnLst>
                          </p:cTn>
                        </p:par>
                        <p:par>
                          <p:cTn id="65" fill="hold">
                            <p:stCondLst>
                              <p:cond delay="2250"/>
                            </p:stCondLst>
                            <p:childTnLst>
                              <p:par>
                                <p:cTn id="66" presetID="10" presetClass="entr" presetSubtype="0" fill="hold" grpId="0" nodeType="after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childTnLst>
                          </p:cTn>
                        </p:par>
                        <p:par>
                          <p:cTn id="69" fill="hold">
                            <p:stCondLst>
                              <p:cond delay="2750"/>
                            </p:stCondLst>
                            <p:childTnLst>
                              <p:par>
                                <p:cTn id="70" presetID="10" presetClass="entr" presetSubtype="0"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 grpId="0" animBg="1"/>
      <p:bldP spid="68" grpId="0"/>
      <p:bldP spid="69" grpId="0"/>
      <p:bldP spid="2" grpId="0"/>
      <p:bldP spid="4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Visual Studio Mobile Center</a:t>
            </a:r>
          </a:p>
        </p:txBody>
      </p:sp>
      <p:sp>
        <p:nvSpPr>
          <p:cNvPr id="4" name="Title 3"/>
          <p:cNvSpPr>
            <a:spLocks noGrp="1"/>
          </p:cNvSpPr>
          <p:nvPr>
            <p:ph type="title"/>
          </p:nvPr>
        </p:nvSpPr>
        <p:spPr/>
        <p:txBody>
          <a:bodyPr/>
          <a:lstStyle/>
          <a:p>
            <a:r>
              <a:rPr lang="en-US"/>
              <a:t>Demo</a:t>
            </a:r>
          </a:p>
        </p:txBody>
      </p:sp>
    </p:spTree>
    <p:extLst>
      <p:ext uri="{BB962C8B-B14F-4D97-AF65-F5344CB8AC3E}">
        <p14:creationId xmlns:p14="http://schemas.microsoft.com/office/powerpoint/2010/main" val="325202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57350" y="3529556"/>
            <a:ext cx="8877300" cy="2157514"/>
          </a:xfrm>
          <a:prstGeom prst="rect">
            <a:avLst/>
          </a:prstGeom>
          <a:noFill/>
        </p:spPr>
        <p:txBody>
          <a:bodyPr wrap="square" lIns="182880" tIns="146304" rIns="182880" bIns="146304" rtlCol="0">
            <a:spAutoFit/>
          </a:bodyPr>
          <a:lstStyle/>
          <a:p>
            <a:pPr algn="ctr">
              <a:spcBef>
                <a:spcPts val="600"/>
              </a:spcBef>
              <a:spcAft>
                <a:spcPts val="600"/>
              </a:spcAft>
            </a:pPr>
            <a:r>
              <a:rPr lang="en-US" sz="3200" b="1" dirty="0" err="1">
                <a:solidFill>
                  <a:schemeClr val="bg1"/>
                </a:solidFill>
                <a:latin typeface="+mj-lt"/>
              </a:rPr>
              <a:t>Fácil</a:t>
            </a:r>
            <a:r>
              <a:rPr lang="en-US" sz="3200" b="1" dirty="0">
                <a:solidFill>
                  <a:schemeClr val="bg1"/>
                </a:solidFill>
                <a:latin typeface="+mj-lt"/>
              </a:rPr>
              <a:t> de </a:t>
            </a:r>
            <a:r>
              <a:rPr lang="en-US" sz="3200" b="1" dirty="0" err="1">
                <a:solidFill>
                  <a:schemeClr val="bg1"/>
                </a:solidFill>
                <a:latin typeface="+mj-lt"/>
              </a:rPr>
              <a:t>adoptar</a:t>
            </a:r>
            <a:endParaRPr lang="en-US" sz="3200" b="1" dirty="0">
              <a:solidFill>
                <a:schemeClr val="bg1"/>
              </a:solidFill>
              <a:latin typeface="+mj-lt"/>
            </a:endParaRPr>
          </a:p>
          <a:p>
            <a:pPr algn="ctr">
              <a:spcBef>
                <a:spcPts val="600"/>
              </a:spcBef>
              <a:spcAft>
                <a:spcPts val="600"/>
              </a:spcAft>
            </a:pPr>
            <a:r>
              <a:rPr lang="en-US" sz="3200" b="1" dirty="0" err="1">
                <a:solidFill>
                  <a:schemeClr val="bg1"/>
                </a:solidFill>
                <a:latin typeface="+mj-lt"/>
              </a:rPr>
              <a:t>Preparado</a:t>
            </a:r>
            <a:r>
              <a:rPr lang="en-US" sz="3200" b="1" dirty="0">
                <a:solidFill>
                  <a:schemeClr val="bg1"/>
                </a:solidFill>
                <a:latin typeface="+mj-lt"/>
              </a:rPr>
              <a:t> para la </a:t>
            </a:r>
            <a:r>
              <a:rPr lang="en-US" sz="3200" b="1" dirty="0" err="1">
                <a:solidFill>
                  <a:schemeClr val="bg1"/>
                </a:solidFill>
                <a:latin typeface="+mj-lt"/>
              </a:rPr>
              <a:t>empresa</a:t>
            </a:r>
            <a:endParaRPr lang="en-US" sz="3200" b="1" dirty="0">
              <a:solidFill>
                <a:schemeClr val="bg1"/>
              </a:solidFill>
              <a:latin typeface="+mj-lt"/>
            </a:endParaRPr>
          </a:p>
          <a:p>
            <a:pPr algn="ctr">
              <a:spcBef>
                <a:spcPts val="600"/>
              </a:spcBef>
              <a:spcAft>
                <a:spcPts val="600"/>
              </a:spcAft>
            </a:pPr>
            <a:r>
              <a:rPr lang="en-US" sz="3700" dirty="0">
                <a:solidFill>
                  <a:schemeClr val="bg1"/>
                </a:solidFill>
                <a:latin typeface="Segoe UI" charset="0"/>
                <a:ea typeface="Segoe UI" charset="0"/>
                <a:cs typeface="Segoe UI" charset="0"/>
              </a:rPr>
              <a:t>aka.ms/</a:t>
            </a:r>
            <a:r>
              <a:rPr lang="en-US" sz="3700" dirty="0" err="1">
                <a:solidFill>
                  <a:schemeClr val="bg1"/>
                </a:solidFill>
                <a:latin typeface="Segoe UI" charset="0"/>
                <a:ea typeface="Segoe UI" charset="0"/>
                <a:cs typeface="Segoe UI" charset="0"/>
              </a:rPr>
              <a:t>mobilecenter</a:t>
            </a:r>
            <a:endParaRPr lang="en-US" sz="3700" dirty="0">
              <a:solidFill>
                <a:srgbClr val="FF0000"/>
              </a:solidFill>
              <a:latin typeface="Segoe UI" charset="0"/>
              <a:ea typeface="Segoe UI" charset="0"/>
              <a:cs typeface="Segoe UI" charset="0"/>
            </a:endParaRPr>
          </a:p>
        </p:txBody>
      </p:sp>
      <p:sp>
        <p:nvSpPr>
          <p:cNvPr id="10" name="Title 1"/>
          <p:cNvSpPr>
            <a:spLocks noGrp="1"/>
          </p:cNvSpPr>
          <p:nvPr>
            <p:ph type="title" idx="4294967295"/>
          </p:nvPr>
        </p:nvSpPr>
        <p:spPr>
          <a:xfrm>
            <a:off x="1614791" y="634502"/>
            <a:ext cx="8929991" cy="2068512"/>
          </a:xfrm>
        </p:spPr>
        <p:txBody>
          <a:bodyPr/>
          <a:lstStyle/>
          <a:p>
            <a:pPr algn="ctr"/>
            <a:r>
              <a:rPr lang="en-US" sz="4400" dirty="0" err="1">
                <a:solidFill>
                  <a:schemeClr val="bg1"/>
                </a:solidFill>
              </a:rPr>
              <a:t>Anunciado</a:t>
            </a:r>
            <a:br>
              <a:rPr lang="en-US" dirty="0">
                <a:solidFill>
                  <a:schemeClr val="bg1"/>
                </a:solidFill>
              </a:rPr>
            </a:br>
            <a:r>
              <a:rPr lang="en-US" sz="4800" b="1" dirty="0">
                <a:solidFill>
                  <a:schemeClr val="bg1"/>
                </a:solidFill>
              </a:rPr>
              <a:t> </a:t>
            </a:r>
            <a:r>
              <a:rPr lang="en-US" sz="4800" b="1" dirty="0">
                <a:solidFill>
                  <a:schemeClr val="bg1"/>
                </a:solidFill>
                <a:latin typeface="Segoe UI" charset="0"/>
                <a:ea typeface="Segoe UI" charset="0"/>
                <a:cs typeface="Segoe UI" charset="0"/>
              </a:rPr>
              <a:t>Visual Studio Mobile Center</a:t>
            </a:r>
            <a:br>
              <a:rPr lang="en-US" dirty="0">
                <a:solidFill>
                  <a:schemeClr val="bg1"/>
                </a:solidFill>
              </a:rPr>
            </a:br>
            <a:r>
              <a:rPr lang="en-US" sz="4400" dirty="0">
                <a:solidFill>
                  <a:schemeClr val="bg1"/>
                </a:solidFill>
              </a:rPr>
              <a:t>Preview</a:t>
            </a:r>
            <a:endParaRPr lang="en-US" dirty="0">
              <a:solidFill>
                <a:schemeClr val="bg1"/>
              </a:solidFill>
            </a:endParaRPr>
          </a:p>
        </p:txBody>
      </p:sp>
    </p:spTree>
    <p:extLst>
      <p:ext uri="{BB962C8B-B14F-4D97-AF65-F5344CB8AC3E}">
        <p14:creationId xmlns:p14="http://schemas.microsoft.com/office/powerpoint/2010/main" val="154681491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Enterprise DevOps</a:t>
            </a:r>
          </a:p>
        </p:txBody>
      </p:sp>
    </p:spTree>
    <p:extLst>
      <p:ext uri="{BB962C8B-B14F-4D97-AF65-F5344CB8AC3E}">
        <p14:creationId xmlns:p14="http://schemas.microsoft.com/office/powerpoint/2010/main" val="288592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68046" y="2084172"/>
            <a:ext cx="11354715" cy="1716175"/>
          </a:xfrm>
        </p:spPr>
        <p:txBody>
          <a:bodyPr/>
          <a:lstStyle/>
          <a:p>
            <a:r>
              <a:rPr lang="en-US" dirty="0" err="1"/>
              <a:t>Evolucionando</a:t>
            </a:r>
            <a:r>
              <a:rPr lang="en-US" dirty="0"/>
              <a:t> DevOps</a:t>
            </a:r>
            <a:br>
              <a:rPr lang="en-US" dirty="0"/>
            </a:br>
            <a:r>
              <a:rPr lang="en-US" sz="4000" dirty="0" err="1"/>
              <a:t>Veamos</a:t>
            </a:r>
            <a:r>
              <a:rPr lang="en-US" sz="4000" dirty="0"/>
              <a:t> las </a:t>
            </a:r>
            <a:r>
              <a:rPr lang="en-US" sz="4000" dirty="0" err="1"/>
              <a:t>tendencias</a:t>
            </a:r>
            <a:endParaRPr lang="en-US" sz="4000" dirty="0"/>
          </a:p>
        </p:txBody>
      </p:sp>
    </p:spTree>
    <p:extLst>
      <p:ext uri="{BB962C8B-B14F-4D97-AF65-F5344CB8AC3E}">
        <p14:creationId xmlns:p14="http://schemas.microsoft.com/office/powerpoint/2010/main" val="65380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12192000" cy="68861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8"/>
          <p:cNvSpPr/>
          <p:nvPr/>
        </p:nvSpPr>
        <p:spPr bwMode="auto">
          <a:xfrm>
            <a:off x="6097403" y="1388124"/>
            <a:ext cx="5331842" cy="296580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6097403" y="5565599"/>
            <a:ext cx="5331842" cy="99933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Title 1"/>
          <p:cNvSpPr txBox="1">
            <a:spLocks/>
          </p:cNvSpPr>
          <p:nvPr/>
        </p:nvSpPr>
        <p:spPr>
          <a:xfrm>
            <a:off x="554527" y="2728444"/>
            <a:ext cx="4832552" cy="1331975"/>
          </a:xfrm>
          <a:prstGeom prst="rect">
            <a:avLst/>
          </a:prstGeom>
        </p:spPr>
        <p:txBody>
          <a:bodyPr vert="horz" lIns="91297" tIns="45649" rIns="91297" bIns="45649"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marL="0" marR="0" lvl="0" indent="0" algn="l" defTabSz="8960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err="1">
                <a:ln>
                  <a:noFill/>
                </a:ln>
                <a:gradFill>
                  <a:gsLst>
                    <a:gs pos="397">
                      <a:srgbClr val="FFFFFF"/>
                    </a:gs>
                    <a:gs pos="7937">
                      <a:srgbClr val="FFFFFF"/>
                    </a:gs>
                  </a:gsLst>
                  <a:lin ang="5400000" scaled="0"/>
                </a:gradFill>
                <a:effectLst/>
                <a:uLnTx/>
                <a:uFillTx/>
                <a:latin typeface="Segoe UI Semibold" panose="020B0702040204020203" pitchFamily="34" charset="0"/>
                <a:ea typeface="+mj-ea"/>
                <a:cs typeface="Segoe UI Semibold" panose="020B0702040204020203" pitchFamily="34" charset="0"/>
              </a:rPr>
              <a:t>Herramientas</a:t>
            </a:r>
            <a:r>
              <a:rPr kumimoji="0" lang="en-US" sz="4000" b="0"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panose="020B0702040204020203" pitchFamily="34" charset="0"/>
                <a:ea typeface="+mj-ea"/>
                <a:cs typeface="Segoe UI Semibold" panose="020B0702040204020203" pitchFamily="34" charset="0"/>
              </a:rPr>
              <a:t> para </a:t>
            </a:r>
            <a:r>
              <a:rPr kumimoji="0" lang="en-US" sz="4000" b="1" i="1" u="none" strike="noStrike" kern="1200" cap="none" spc="0" normalizeH="0" baseline="0" noProof="0" dirty="0" err="1">
                <a:ln>
                  <a:noFill/>
                </a:ln>
                <a:gradFill>
                  <a:gsLst>
                    <a:gs pos="397">
                      <a:srgbClr val="FFFFFF"/>
                    </a:gs>
                    <a:gs pos="7937">
                      <a:srgbClr val="FFFFFF"/>
                    </a:gs>
                  </a:gsLst>
                  <a:lin ang="5400000" scaled="0"/>
                </a:gradFill>
                <a:effectLst/>
                <a:uLnTx/>
                <a:uFillTx/>
                <a:latin typeface="Segoe UI Semibold" panose="020B0702040204020203" pitchFamily="34" charset="0"/>
                <a:ea typeface="+mj-ea"/>
                <a:cs typeface="Segoe UI Semibold" panose="020B0702040204020203" pitchFamily="34" charset="0"/>
              </a:rPr>
              <a:t>cada</a:t>
            </a:r>
            <a:r>
              <a:rPr kumimoji="0" lang="en-US" sz="4000" b="0"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panose="020B0702040204020203" pitchFamily="34" charset="0"/>
                <a:ea typeface="+mj-ea"/>
                <a:cs typeface="Segoe UI Semibold" panose="020B0702040204020203" pitchFamily="34" charset="0"/>
              </a:rPr>
              <a:t> </a:t>
            </a:r>
            <a:r>
              <a:rPr kumimoji="0" lang="en-US" sz="4000" b="0" i="0" u="none" strike="noStrike" kern="1200" cap="none" spc="0" normalizeH="0" baseline="0" noProof="0" dirty="0" err="1">
                <a:ln>
                  <a:noFill/>
                </a:ln>
                <a:gradFill>
                  <a:gsLst>
                    <a:gs pos="397">
                      <a:srgbClr val="FFFFFF"/>
                    </a:gs>
                    <a:gs pos="7937">
                      <a:srgbClr val="FFFFFF"/>
                    </a:gs>
                  </a:gsLst>
                  <a:lin ang="5400000" scaled="0"/>
                </a:gradFill>
                <a:effectLst/>
                <a:uLnTx/>
                <a:uFillTx/>
                <a:latin typeface="Segoe UI Semibold" panose="020B0702040204020203" pitchFamily="34" charset="0"/>
                <a:ea typeface="+mj-ea"/>
                <a:cs typeface="Segoe UI Semibold" panose="020B0702040204020203" pitchFamily="34" charset="0"/>
              </a:rPr>
              <a:t>desarrollador</a:t>
            </a:r>
            <a:endParaRPr kumimoji="0" lang="en-US" sz="4000" b="0"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panose="020B0702040204020203" pitchFamily="34" charset="0"/>
              <a:ea typeface="+mj-ea"/>
              <a:cs typeface="Segoe UI Semibold" panose="020B0702040204020203" pitchFamily="34" charset="0"/>
            </a:endParaRPr>
          </a:p>
        </p:txBody>
      </p:sp>
      <p:grpSp>
        <p:nvGrpSpPr>
          <p:cNvPr id="19" name="Group 18"/>
          <p:cNvGrpSpPr/>
          <p:nvPr/>
        </p:nvGrpSpPr>
        <p:grpSpPr>
          <a:xfrm>
            <a:off x="6494700" y="1627894"/>
            <a:ext cx="4592400" cy="2448313"/>
            <a:chOff x="8172676" y="1643357"/>
            <a:chExt cx="4592400" cy="2448313"/>
          </a:xfrm>
        </p:grpSpPr>
        <p:sp>
          <p:nvSpPr>
            <p:cNvPr id="20" name="Rectangle 19"/>
            <p:cNvSpPr/>
            <p:nvPr/>
          </p:nvSpPr>
          <p:spPr bwMode="auto">
            <a:xfrm>
              <a:off x="9588727" y="1643357"/>
              <a:ext cx="1760299" cy="429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charset="0"/>
                  <a:ea typeface="Segoe UI Light" charset="0"/>
                  <a:cs typeface="Segoe UI Light" charset="0"/>
                </a:rPr>
                <a:t>Visual Studio</a:t>
              </a:r>
            </a:p>
          </p:txBody>
        </p:sp>
        <p:sp>
          <p:nvSpPr>
            <p:cNvPr id="21" name="Rectangle 20"/>
            <p:cNvSpPr/>
            <p:nvPr/>
          </p:nvSpPr>
          <p:spPr bwMode="auto">
            <a:xfrm>
              <a:off x="9144226" y="2148059"/>
              <a:ext cx="2649300" cy="429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charset="0"/>
                  <a:ea typeface="Segoe UI Light" charset="0"/>
                  <a:cs typeface="Segoe UI Light" charset="0"/>
                </a:rPr>
                <a:t>Visual Studio for Mac</a:t>
              </a:r>
            </a:p>
          </p:txBody>
        </p:sp>
        <p:sp>
          <p:nvSpPr>
            <p:cNvPr id="28" name="Rectangle 27"/>
            <p:cNvSpPr/>
            <p:nvPr/>
          </p:nvSpPr>
          <p:spPr bwMode="auto">
            <a:xfrm>
              <a:off x="9271226" y="2652761"/>
              <a:ext cx="2395300" cy="429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charset="0"/>
                  <a:ea typeface="Segoe UI Light" charset="0"/>
                  <a:cs typeface="Segoe UI Light" charset="0"/>
                </a:rPr>
                <a:t>Visual Studio Code</a:t>
              </a:r>
            </a:p>
          </p:txBody>
        </p:sp>
        <p:sp>
          <p:nvSpPr>
            <p:cNvPr id="29" name="Rectangle 28"/>
            <p:cNvSpPr/>
            <p:nvPr/>
          </p:nvSpPr>
          <p:spPr bwMode="auto">
            <a:xfrm>
              <a:off x="8807676" y="3157463"/>
              <a:ext cx="3322400" cy="429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charset="0"/>
                  <a:ea typeface="Segoe UI Light" charset="0"/>
                  <a:cs typeface="Segoe UI Light" charset="0"/>
                </a:rPr>
                <a:t>Visual Studio Mobile Center</a:t>
              </a:r>
            </a:p>
          </p:txBody>
        </p:sp>
        <p:sp>
          <p:nvSpPr>
            <p:cNvPr id="30" name="Rectangle 29"/>
            <p:cNvSpPr/>
            <p:nvPr/>
          </p:nvSpPr>
          <p:spPr bwMode="auto">
            <a:xfrm>
              <a:off x="8172676" y="3662163"/>
              <a:ext cx="4592400" cy="429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charset="0"/>
                  <a:ea typeface="Segoe UI Light" charset="0"/>
                  <a:cs typeface="Segoe UI Light" charset="0"/>
                </a:rPr>
                <a:t>Visual Studio Team Services</a:t>
              </a:r>
            </a:p>
          </p:txBody>
        </p:sp>
      </p:grpSp>
      <p:grpSp>
        <p:nvGrpSpPr>
          <p:cNvPr id="31" name="Group 30"/>
          <p:cNvGrpSpPr/>
          <p:nvPr/>
        </p:nvGrpSpPr>
        <p:grpSpPr>
          <a:xfrm>
            <a:off x="6159500" y="368300"/>
            <a:ext cx="5179956" cy="939800"/>
            <a:chOff x="609600" y="50800"/>
            <a:chExt cx="5179956" cy="939800"/>
          </a:xfrm>
        </p:grpSpPr>
        <p:sp>
          <p:nvSpPr>
            <p:cNvPr id="32" name="Title 2"/>
            <p:cNvSpPr txBox="1">
              <a:spLocks/>
            </p:cNvSpPr>
            <p:nvPr/>
          </p:nvSpPr>
          <p:spPr>
            <a:xfrm>
              <a:off x="609600" y="270583"/>
              <a:ext cx="5179956" cy="399819"/>
            </a:xfrm>
            <a:prstGeom prst="rect">
              <a:avLst/>
            </a:prstGeom>
          </p:spPr>
          <p:txBody>
            <a:bodyPr/>
            <a:lstStyle>
              <a:lvl1pPr algn="l" defTabSz="913355" rtl="0" eaLnBrk="1" latinLnBrk="0" hangingPunct="1">
                <a:lnSpc>
                  <a:spcPct val="90000"/>
                </a:lnSpc>
                <a:spcBef>
                  <a:spcPct val="0"/>
                </a:spcBef>
                <a:buNone/>
                <a:defRPr lang="en-US" sz="5288" b="0" kern="1200" cap="none" spc="-100" baseline="0" dirty="0" smtClean="0">
                  <a:ln w="3175">
                    <a:noFill/>
                  </a:ln>
                  <a:solidFill>
                    <a:srgbClr val="505050"/>
                  </a:solidFill>
                  <a:effectLst/>
                  <a:latin typeface="+mj-lt"/>
                  <a:ea typeface="+mn-ea"/>
                  <a:cs typeface="Segoe UI" pitchFamily="34" charset="0"/>
                </a:defRPr>
              </a:lvl1pPr>
            </a:lstStyle>
            <a:p>
              <a:pPr marL="0" marR="0" lvl="0" indent="0" algn="ctr" defTabSz="913355" rtl="0" eaLnBrk="1" fontAlgn="auto" latinLnBrk="0" hangingPunct="1">
                <a:lnSpc>
                  <a:spcPct val="90000"/>
                </a:lnSpc>
                <a:spcBef>
                  <a:spcPct val="0"/>
                </a:spcBef>
                <a:spcAft>
                  <a:spcPts val="0"/>
                </a:spcAft>
                <a:buClrTx/>
                <a:buSzTx/>
                <a:buFontTx/>
                <a:buNone/>
                <a:tabLst/>
                <a:defRPr/>
              </a:pPr>
              <a:r>
                <a:rPr kumimoji="0" lang="de-DE" sz="3200" b="0" i="0" u="none" strike="noStrike" kern="1200" cap="none" spc="-100" normalizeH="0" baseline="0" noProof="0">
                  <a:ln w="3175">
                    <a:noFill/>
                  </a:ln>
                  <a:gradFill>
                    <a:gsLst>
                      <a:gs pos="0">
                        <a:srgbClr val="FFFFFF"/>
                      </a:gs>
                      <a:gs pos="100000">
                        <a:srgbClr val="FFFFFF"/>
                      </a:gs>
                    </a:gsLst>
                    <a:lin ang="5400000" scaled="1"/>
                  </a:gradFill>
                  <a:effectLst/>
                  <a:uLnTx/>
                  <a:uFillTx/>
                  <a:latin typeface="Segoe UI" charset="0"/>
                  <a:ea typeface="Segoe UI" charset="0"/>
                  <a:cs typeface="Segoe UI" charset="0"/>
                </a:rPr>
                <a:t>The                                family</a:t>
              </a:r>
            </a:p>
          </p:txBody>
        </p:sp>
        <p:pic>
          <p:nvPicPr>
            <p:cNvPr id="33" name="Picture 3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379820" y="50800"/>
              <a:ext cx="3318252" cy="93980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7159325" y="5802116"/>
            <a:ext cx="3220297" cy="544366"/>
          </a:xfrm>
          <a:prstGeom prst="rect">
            <a:avLst/>
          </a:prstGeom>
        </p:spPr>
        <p:txBody>
          <a:bodyPr wrap="none">
            <a:spAutoFit/>
          </a:bodyPr>
          <a:lstStyle/>
          <a:p>
            <a:pPr marL="0" marR="0" lvl="0" indent="0" algn="ctr" defTabSz="1218131"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Microsoft Azure</a:t>
            </a:r>
          </a:p>
        </p:txBody>
      </p:sp>
      <p:sp>
        <p:nvSpPr>
          <p:cNvPr id="2" name="Plus Sign 1"/>
          <p:cNvSpPr/>
          <p:nvPr/>
        </p:nvSpPr>
        <p:spPr bwMode="auto">
          <a:xfrm>
            <a:off x="8284995" y="4471775"/>
            <a:ext cx="956653" cy="956653"/>
          </a:xfrm>
          <a:prstGeom prst="mathPlus">
            <a:avLst>
              <a:gd name="adj1" fmla="val 3267"/>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623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Visual Studio 2017:</a:t>
            </a:r>
            <a:br>
              <a:rPr lang="de-DE" dirty="0"/>
            </a:br>
            <a:r>
              <a:rPr lang="de-DE" dirty="0"/>
              <a:t>DevOps</a:t>
            </a:r>
            <a:endParaRPr lang="en-US" dirty="0"/>
          </a:p>
        </p:txBody>
      </p:sp>
      <p:pic>
        <p:nvPicPr>
          <p:cNvPr id="13" name="Picture 12"/>
          <p:cNvPicPr>
            <a:picLocks/>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55000"/>
                    </a14:imgEffect>
                  </a14:imgLayer>
                </a14:imgProps>
              </a:ext>
              <a:ext uri="{28A0092B-C50C-407E-A947-70E740481C1C}">
                <a14:useLocalDpi xmlns:a14="http://schemas.microsoft.com/office/drawing/2010/main"/>
              </a:ext>
            </a:extLst>
          </a:blip>
          <a:srcRect/>
          <a:stretch/>
        </p:blipFill>
        <p:spPr>
          <a:xfrm>
            <a:off x="6085975" y="0"/>
            <a:ext cx="6106026" cy="6858000"/>
          </a:xfrm>
          <a:prstGeom prst="parallelogram">
            <a:avLst>
              <a:gd name="adj" fmla="val 40186"/>
            </a:avLst>
          </a:prstGeom>
          <a:solidFill>
            <a:schemeClr val="accent1"/>
          </a:solidFill>
        </p:spPr>
      </p:pic>
      <p:sp>
        <p:nvSpPr>
          <p:cNvPr id="6" name="TextBox 5"/>
          <p:cNvSpPr txBox="1"/>
          <p:nvPr/>
        </p:nvSpPr>
        <p:spPr>
          <a:xfrm>
            <a:off x="269240" y="4310663"/>
            <a:ext cx="5993908" cy="1480405"/>
          </a:xfrm>
          <a:prstGeom prst="rect">
            <a:avLst/>
          </a:prstGeom>
          <a:noFill/>
        </p:spPr>
        <p:txBody>
          <a:bodyPr wrap="square" lIns="182880" tIns="146304" rIns="182880" bIns="146304" rtlCol="0">
            <a:spAutoFit/>
          </a:bodyPr>
          <a:lstStyle/>
          <a:p>
            <a:pPr lvl="0">
              <a:spcAft>
                <a:spcPts val="600"/>
              </a:spcAft>
            </a:pPr>
            <a:r>
              <a:rPr lang="en-US" sz="3600" b="1" kern="0" cap="all" dirty="0">
                <a:solidFill>
                  <a:schemeClr val="tx2"/>
                </a:solidFill>
                <a:ea typeface="Segoe UI" pitchFamily="34" charset="0"/>
                <a:cs typeface="Segoe UI Semilight" panose="020B0402040204020203" pitchFamily="34" charset="0"/>
              </a:rPr>
              <a:t>SEGURO &amp; ESCALABLE</a:t>
            </a:r>
          </a:p>
          <a:p>
            <a:pPr lvl="0">
              <a:spcAft>
                <a:spcPts val="600"/>
              </a:spcAft>
            </a:pPr>
            <a:r>
              <a:rPr lang="en-US" sz="3600" kern="0" cap="all" dirty="0">
                <a:latin typeface="Segoe UI Semilight" panose="020B0402040204020203" pitchFamily="34" charset="0"/>
                <a:ea typeface="Segoe UI" pitchFamily="34" charset="0"/>
                <a:cs typeface="Segoe UI Semilight" panose="020B0402040204020203" pitchFamily="34" charset="0"/>
              </a:rPr>
              <a:t>ENTERPRISE</a:t>
            </a:r>
          </a:p>
        </p:txBody>
      </p:sp>
      <p:sp>
        <p:nvSpPr>
          <p:cNvPr id="8" name="TextBox 7"/>
          <p:cNvSpPr txBox="1"/>
          <p:nvPr/>
        </p:nvSpPr>
        <p:spPr>
          <a:xfrm>
            <a:off x="269239" y="2648518"/>
            <a:ext cx="5816735" cy="1403461"/>
          </a:xfrm>
          <a:prstGeom prst="rect">
            <a:avLst/>
          </a:prstGeom>
          <a:noFill/>
        </p:spPr>
        <p:txBody>
          <a:bodyPr wrap="square" lIns="182880" tIns="146304" rIns="182880" bIns="146304" rtlCol="0">
            <a:spAutoFit/>
          </a:bodyPr>
          <a:lstStyle/>
          <a:p>
            <a:pPr lvl="0">
              <a:spcAft>
                <a:spcPts val="600"/>
              </a:spcAft>
            </a:pPr>
            <a:r>
              <a:rPr lang="en-US" sz="3600" b="1" kern="0" cap="all" dirty="0">
                <a:solidFill>
                  <a:schemeClr val="tx2"/>
                </a:solidFill>
                <a:ea typeface="Segoe UI" pitchFamily="34" charset="0"/>
                <a:cs typeface="Segoe UI Semilight" panose="020B0402040204020203" pitchFamily="34" charset="0"/>
              </a:rPr>
              <a:t>ENTREGA CONTINUA</a:t>
            </a:r>
            <a:br>
              <a:rPr lang="en-US" sz="3600" b="1" kern="0" cap="all" dirty="0">
                <a:ea typeface="Segoe UI" pitchFamily="34" charset="0"/>
                <a:cs typeface="Segoe UI Semilight" panose="020B0402040204020203" pitchFamily="34" charset="0"/>
              </a:rPr>
            </a:br>
            <a:r>
              <a:rPr lang="en-US" sz="3600" kern="0" cap="all" dirty="0">
                <a:latin typeface="Segoe UI Semilight" panose="020B0402040204020203" pitchFamily="34" charset="0"/>
                <a:ea typeface="Segoe UI" pitchFamily="34" charset="0"/>
                <a:cs typeface="Segoe UI Semilight" panose="020B0402040204020203" pitchFamily="34" charset="0"/>
              </a:rPr>
              <a:t>SIMPLIFICADA</a:t>
            </a:r>
          </a:p>
        </p:txBody>
      </p:sp>
    </p:spTree>
    <p:extLst>
      <p:ext uri="{BB962C8B-B14F-4D97-AF65-F5344CB8AC3E}">
        <p14:creationId xmlns:p14="http://schemas.microsoft.com/office/powerpoint/2010/main" val="191476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0" y="5313431"/>
            <a:ext cx="12192000" cy="1558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lvl="0" algn="ctr" defTabSz="932219">
              <a:spcBef>
                <a:spcPct val="0"/>
              </a:spcBef>
              <a:defRPr/>
            </a:pPr>
            <a:endParaRPr lang="en-US" sz="3200" kern="0" spc="-101" dirty="0">
              <a:ln w="3175">
                <a:noFill/>
              </a:ln>
              <a:solidFill>
                <a:schemeClr val="bg1"/>
              </a:solidFill>
              <a:latin typeface="Segoe UI Light" charset="0"/>
              <a:ea typeface="Segoe UI Light" charset="0"/>
              <a:cs typeface="Segoe UI Light" charset="0"/>
              <a:sym typeface="Wingdings" panose="05000000000000000000" pitchFamily="2" charset="2"/>
            </a:endParaRPr>
          </a:p>
        </p:txBody>
      </p:sp>
      <p:sp>
        <p:nvSpPr>
          <p:cNvPr id="85" name="Title 1"/>
          <p:cNvSpPr>
            <a:spLocks noGrp="1"/>
          </p:cNvSpPr>
          <p:nvPr>
            <p:ph type="title"/>
          </p:nvPr>
        </p:nvSpPr>
        <p:spPr/>
        <p:txBody>
          <a:bodyPr/>
          <a:lstStyle/>
          <a:p>
            <a:pPr lvl="0"/>
            <a:r>
              <a:rPr lang="en-US" dirty="0"/>
              <a:t>“</a:t>
            </a:r>
            <a:r>
              <a:rPr lang="en-US" dirty="0" err="1"/>
              <a:t>Desplazar</a:t>
            </a:r>
            <a:r>
              <a:rPr lang="en-US" dirty="0"/>
              <a:t> a la </a:t>
            </a:r>
            <a:r>
              <a:rPr lang="en-US" dirty="0" err="1"/>
              <a:t>izquierda</a:t>
            </a:r>
            <a:r>
              <a:rPr lang="en-US" dirty="0"/>
              <a:t>” y ” </a:t>
            </a:r>
            <a:r>
              <a:rPr lang="en-US" dirty="0" err="1"/>
              <a:t>Desplazar</a:t>
            </a:r>
            <a:r>
              <a:rPr lang="en-US" dirty="0"/>
              <a:t> a la </a:t>
            </a:r>
            <a:r>
              <a:rPr lang="en-US" dirty="0" err="1"/>
              <a:t>derecha</a:t>
            </a:r>
            <a:r>
              <a:rPr lang="en-US" dirty="0"/>
              <a:t>”</a:t>
            </a:r>
          </a:p>
        </p:txBody>
      </p:sp>
      <p:sp>
        <p:nvSpPr>
          <p:cNvPr id="86" name="TextBox 85"/>
          <p:cNvSpPr txBox="1"/>
          <p:nvPr/>
        </p:nvSpPr>
        <p:spPr>
          <a:xfrm>
            <a:off x="6524569" y="2247287"/>
            <a:ext cx="1699925"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Source </a:t>
            </a:r>
            <a:r>
              <a:rPr lang="en-US" sz="1471" kern="0">
                <a:gradFill>
                  <a:gsLst>
                    <a:gs pos="2917">
                      <a:srgbClr val="505050"/>
                    </a:gs>
                    <a:gs pos="38000">
                      <a:srgbClr val="505050"/>
                    </a:gs>
                  </a:gsLst>
                  <a:lin ang="5400000" scaled="0"/>
                </a:gradFill>
                <a:latin typeface="Segoe UI"/>
                <a:cs typeface="Segoe UI Semibold" panose="020B0702040204020203" pitchFamily="34" charset="0"/>
              </a:rPr>
              <a:t>control</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87" name="TextBox 86"/>
          <p:cNvSpPr txBox="1"/>
          <p:nvPr/>
        </p:nvSpPr>
        <p:spPr>
          <a:xfrm>
            <a:off x="9838299"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lang="en-US" sz="1471" kern="0">
                <a:gradFill>
                  <a:gsLst>
                    <a:gs pos="2917">
                      <a:srgbClr val="505050"/>
                    </a:gs>
                    <a:gs pos="38000">
                      <a:srgbClr val="505050"/>
                    </a:gs>
                  </a:gsLst>
                  <a:lin ang="5400000" scaled="0"/>
                </a:gradFill>
                <a:latin typeface="Segoe UI"/>
                <a:cs typeface="Segoe UI Semibold" panose="020B0702040204020203" pitchFamily="34" charset="0"/>
              </a:rPr>
              <a:t>deployment</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88" name="TextBox 87"/>
          <p:cNvSpPr txBox="1"/>
          <p:nvPr/>
        </p:nvSpPr>
        <p:spPr>
          <a:xfrm>
            <a:off x="677333" y="2247288"/>
            <a:ext cx="1247322"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Desarrollo</a:t>
            </a:r>
          </a:p>
        </p:txBody>
      </p:sp>
      <p:sp>
        <p:nvSpPr>
          <p:cNvPr id="89" name="TextBox 88"/>
          <p:cNvSpPr txBox="1"/>
          <p:nvPr/>
        </p:nvSpPr>
        <p:spPr>
          <a:xfrm>
            <a:off x="3313346" y="2247287"/>
            <a:ext cx="1533925" cy="310436"/>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Unit </a:t>
            </a:r>
            <a:r>
              <a:rPr lang="en-US" sz="1471" kern="0">
                <a:gradFill>
                  <a:gsLst>
                    <a:gs pos="2917">
                      <a:srgbClr val="505050"/>
                    </a:gs>
                    <a:gs pos="38000">
                      <a:srgbClr val="505050"/>
                    </a:gs>
                  </a:gsLst>
                  <a:lin ang="5400000" scaled="0"/>
                </a:gradFill>
                <a:latin typeface="Segoe UI"/>
                <a:cs typeface="Segoe UI Semibold" panose="020B0702040204020203" pitchFamily="34" charset="0"/>
              </a:rPr>
              <a:t>testing</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90" name="TextBox 89"/>
          <p:cNvSpPr txBox="1"/>
          <p:nvPr/>
        </p:nvSpPr>
        <p:spPr>
          <a:xfrm>
            <a:off x="5168009" y="2247288"/>
            <a:ext cx="1398764"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err="1">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Análisis</a:t>
            </a: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 de </a:t>
            </a:r>
            <a:r>
              <a:rPr kumimoji="0" lang="en-US" sz="1471" b="0" i="0" u="none" strike="noStrike" kern="0" cap="none" spc="0" normalizeH="0" baseline="0" noProof="0" dirty="0" err="1">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código</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91" name="TextBox 90"/>
          <p:cNvSpPr txBox="1"/>
          <p:nvPr/>
        </p:nvSpPr>
        <p:spPr>
          <a:xfrm>
            <a:off x="1997273" y="2247288"/>
            <a:ext cx="1243456" cy="352077"/>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Debugging</a:t>
            </a:r>
          </a:p>
        </p:txBody>
      </p:sp>
      <p:sp>
        <p:nvSpPr>
          <p:cNvPr id="92" name="TextBox 91"/>
          <p:cNvSpPr txBox="1"/>
          <p:nvPr/>
        </p:nvSpPr>
        <p:spPr>
          <a:xfrm>
            <a:off x="8149523" y="2247288"/>
            <a:ext cx="1997308" cy="379301"/>
          </a:xfrm>
          <a:prstGeom prst="rect">
            <a:avLst/>
          </a:prstGeom>
        </p:spPr>
        <p:txBody>
          <a:bodyPr vert="horz" wrap="square" lIns="91403" tIns="91403" rIns="91403" bIns="91403" rtlCol="0" anchor="t">
            <a:noAutofit/>
          </a:bodyPr>
          <a:lstStyle/>
          <a:p>
            <a:pPr marL="0" marR="0" lvl="0" indent="-233266" algn="ctr" defTabSz="914437" rtl="0" eaLnBrk="1" fontAlgn="auto" latinLnBrk="0" hangingPunct="1">
              <a:lnSpc>
                <a:spcPct val="90000"/>
              </a:lnSpc>
              <a:spcBef>
                <a:spcPts val="0"/>
              </a:spcBef>
              <a:spcAft>
                <a:spcPts val="588"/>
              </a:spcAft>
              <a:buClrTx/>
              <a:buSzTx/>
              <a:buFontTx/>
              <a:buNone/>
              <a:tabLst/>
              <a:defRPr/>
            </a:pPr>
            <a: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t>Continuous</a:t>
            </a:r>
            <a:br>
              <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rPr>
            </a:br>
            <a:r>
              <a:rPr lang="en-US" sz="1471" kern="0">
                <a:gradFill>
                  <a:gsLst>
                    <a:gs pos="2917">
                      <a:srgbClr val="505050"/>
                    </a:gs>
                    <a:gs pos="38000">
                      <a:srgbClr val="505050"/>
                    </a:gs>
                  </a:gsLst>
                  <a:lin ang="5400000" scaled="0"/>
                </a:gradFill>
                <a:latin typeface="Segoe UI"/>
                <a:cs typeface="Segoe UI Semibold" panose="020B0702040204020203" pitchFamily="34" charset="0"/>
              </a:rPr>
              <a:t>integration</a:t>
            </a:r>
            <a:endParaRPr kumimoji="0" lang="en-US" sz="1471" b="0" i="0" u="none" strike="noStrike" kern="0" cap="none" spc="0" normalizeH="0" baseline="0" noProof="0" dirty="0">
              <a:ln>
                <a:noFill/>
              </a:ln>
              <a:gradFill>
                <a:gsLst>
                  <a:gs pos="2917">
                    <a:srgbClr val="505050"/>
                  </a:gs>
                  <a:gs pos="38000">
                    <a:srgbClr val="505050"/>
                  </a:gs>
                </a:gsLst>
                <a:lin ang="5400000" scaled="0"/>
              </a:gradFill>
              <a:effectLst/>
              <a:uLnTx/>
              <a:uFillTx/>
              <a:latin typeface="Segoe UI"/>
              <a:ea typeface="+mn-ea"/>
              <a:cs typeface="Segoe UI Semibold" panose="020B0702040204020203" pitchFamily="34" charset="0"/>
            </a:endParaRPr>
          </a:p>
        </p:txBody>
      </p:sp>
      <p:sp>
        <p:nvSpPr>
          <p:cNvPr id="93" name="Rectangle: Rounded Corners 139"/>
          <p:cNvSpPr/>
          <p:nvPr/>
        </p:nvSpPr>
        <p:spPr bwMode="auto">
          <a:xfrm>
            <a:off x="1182711" y="3222108"/>
            <a:ext cx="9688160" cy="843560"/>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4" name="Group 93"/>
          <p:cNvGrpSpPr/>
          <p:nvPr/>
        </p:nvGrpSpPr>
        <p:grpSpPr>
          <a:xfrm>
            <a:off x="1070610" y="2900877"/>
            <a:ext cx="464635" cy="608662"/>
            <a:chOff x="658700" y="2072551"/>
            <a:chExt cx="348476" cy="456497"/>
          </a:xfrm>
        </p:grpSpPr>
        <p:grpSp>
          <p:nvGrpSpPr>
            <p:cNvPr id="95" name="Group 126"/>
            <p:cNvGrpSpPr>
              <a:grpSpLocks noChangeAspect="1"/>
            </p:cNvGrpSpPr>
            <p:nvPr/>
          </p:nvGrpSpPr>
          <p:grpSpPr bwMode="auto">
            <a:xfrm>
              <a:off x="678448" y="2072551"/>
              <a:ext cx="316534" cy="456497"/>
              <a:chOff x="3859" y="2080"/>
              <a:chExt cx="147" cy="212"/>
            </a:xfrm>
          </p:grpSpPr>
          <p:sp>
            <p:nvSpPr>
              <p:cNvPr id="97"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8"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96" name="TextBox 95"/>
            <p:cNvSpPr txBox="1"/>
            <p:nvPr/>
          </p:nvSpPr>
          <p:spPr>
            <a:xfrm>
              <a:off x="658700" y="2234194"/>
              <a:ext cx="348476" cy="162881"/>
            </a:xfrm>
            <a:prstGeom prst="rect">
              <a:avLst/>
            </a:prstGeom>
            <a:noFill/>
            <a:ln>
              <a:noFill/>
            </a:ln>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0" cap="none" spc="-147"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&lt;//&gt;</a:t>
              </a:r>
            </a:p>
          </p:txBody>
        </p:sp>
      </p:grpSp>
      <p:sp>
        <p:nvSpPr>
          <p:cNvPr id="99" name="Rectangle 98"/>
          <p:cNvSpPr/>
          <p:nvPr/>
        </p:nvSpPr>
        <p:spPr bwMode="auto">
          <a:xfrm>
            <a:off x="9490120" y="3298648"/>
            <a:ext cx="14867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0" name="Group 40"/>
          <p:cNvGrpSpPr/>
          <p:nvPr/>
        </p:nvGrpSpPr>
        <p:grpSpPr>
          <a:xfrm>
            <a:off x="7060783" y="2918584"/>
            <a:ext cx="627497" cy="627495"/>
            <a:chOff x="2258967" y="3252870"/>
            <a:chExt cx="640080" cy="640080"/>
          </a:xfrm>
        </p:grpSpPr>
        <p:sp>
          <p:nvSpPr>
            <p:cNvPr id="101"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2"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3"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4"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5"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6"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07" name="Rectangle 106"/>
          <p:cNvSpPr/>
          <p:nvPr/>
        </p:nvSpPr>
        <p:spPr bwMode="auto">
          <a:xfrm>
            <a:off x="5308497" y="3298648"/>
            <a:ext cx="167396"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8" name="Rectangle 107"/>
          <p:cNvSpPr/>
          <p:nvPr/>
        </p:nvSpPr>
        <p:spPr bwMode="auto">
          <a:xfrm>
            <a:off x="7341740" y="3298649"/>
            <a:ext cx="197753" cy="20857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9" name="Group 108"/>
          <p:cNvGrpSpPr/>
          <p:nvPr/>
        </p:nvGrpSpPr>
        <p:grpSpPr>
          <a:xfrm flipH="1">
            <a:off x="1913330" y="3161159"/>
            <a:ext cx="156520" cy="188391"/>
            <a:chOff x="5265245" y="1996829"/>
            <a:chExt cx="172626" cy="207776"/>
          </a:xfrm>
        </p:grpSpPr>
        <p:cxnSp>
          <p:nvCxnSpPr>
            <p:cNvPr id="110" name="Straight Connector 10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2316778" y="2890258"/>
            <a:ext cx="604447" cy="599518"/>
            <a:chOff x="4357147" y="2110013"/>
            <a:chExt cx="384810" cy="381672"/>
          </a:xfrm>
        </p:grpSpPr>
        <p:sp>
          <p:nvSpPr>
            <p:cNvPr id="113"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5"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6"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7" name="Group 116"/>
          <p:cNvGrpSpPr/>
          <p:nvPr/>
        </p:nvGrpSpPr>
        <p:grpSpPr>
          <a:xfrm flipH="1">
            <a:off x="3224933" y="3161159"/>
            <a:ext cx="156520" cy="188391"/>
            <a:chOff x="5265245" y="1996829"/>
            <a:chExt cx="172626" cy="207776"/>
          </a:xfrm>
        </p:grpSpPr>
        <p:cxnSp>
          <p:nvCxnSpPr>
            <p:cNvPr id="118" name="Straight Connector 117"/>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flipH="1">
            <a:off x="4745734" y="3161159"/>
            <a:ext cx="156520" cy="188391"/>
            <a:chOff x="5265245" y="1996829"/>
            <a:chExt cx="172626" cy="207776"/>
          </a:xfrm>
        </p:grpSpPr>
        <p:cxnSp>
          <p:nvCxnSpPr>
            <p:cNvPr id="121" name="Straight Connector 120"/>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flipH="1">
            <a:off x="6439126" y="3161159"/>
            <a:ext cx="156520" cy="188391"/>
            <a:chOff x="5265245" y="1996829"/>
            <a:chExt cx="172626" cy="207776"/>
          </a:xfrm>
        </p:grpSpPr>
        <p:cxnSp>
          <p:nvCxnSpPr>
            <p:cNvPr id="124" name="Straight Connector 12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flipH="1">
            <a:off x="8239906" y="3161159"/>
            <a:ext cx="156520" cy="188391"/>
            <a:chOff x="5265245" y="1996829"/>
            <a:chExt cx="172626" cy="207776"/>
          </a:xfrm>
        </p:grpSpPr>
        <p:cxnSp>
          <p:nvCxnSpPr>
            <p:cNvPr id="127" name="Straight Connector 12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flipH="1">
            <a:off x="9895675" y="3161159"/>
            <a:ext cx="156520" cy="188391"/>
            <a:chOff x="5265245" y="1996829"/>
            <a:chExt cx="172626" cy="207776"/>
          </a:xfrm>
        </p:grpSpPr>
        <p:cxnSp>
          <p:nvCxnSpPr>
            <p:cNvPr id="130" name="Straight Connector 12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rot="10800000" flipH="1">
            <a:off x="9909909" y="3949371"/>
            <a:ext cx="156520" cy="188391"/>
            <a:chOff x="5265245" y="1996829"/>
            <a:chExt cx="172626" cy="207776"/>
          </a:xfrm>
        </p:grpSpPr>
        <p:cxnSp>
          <p:nvCxnSpPr>
            <p:cNvPr id="133" name="Straight Connector 132"/>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rot="10800000" flipH="1">
            <a:off x="1835070" y="3949371"/>
            <a:ext cx="156520" cy="188391"/>
            <a:chOff x="5265245" y="1996829"/>
            <a:chExt cx="172626" cy="207776"/>
          </a:xfrm>
        </p:grpSpPr>
        <p:cxnSp>
          <p:nvCxnSpPr>
            <p:cNvPr id="136" name="Straight Connector 135"/>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p:cNvGrpSpPr/>
          <p:nvPr/>
        </p:nvGrpSpPr>
        <p:grpSpPr>
          <a:xfrm rot="10800000" flipH="1">
            <a:off x="5825186" y="3949371"/>
            <a:ext cx="156520" cy="188391"/>
            <a:chOff x="5265245" y="1996829"/>
            <a:chExt cx="172626" cy="207776"/>
          </a:xfrm>
        </p:grpSpPr>
        <p:cxnSp>
          <p:nvCxnSpPr>
            <p:cNvPr id="139" name="Straight Connector 138"/>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1" name="Picture 140"/>
          <p:cNvPicPr>
            <a:picLocks noChangeAspect="1"/>
          </p:cNvPicPr>
          <p:nvPr/>
        </p:nvPicPr>
        <p:blipFill>
          <a:blip r:embed="rId3"/>
          <a:stretch>
            <a:fillRect/>
          </a:stretch>
        </p:blipFill>
        <p:spPr>
          <a:xfrm>
            <a:off x="10350690" y="2975183"/>
            <a:ext cx="972527" cy="532582"/>
          </a:xfrm>
          <a:prstGeom prst="rect">
            <a:avLst/>
          </a:prstGeom>
        </p:spPr>
      </p:pic>
      <p:pic>
        <p:nvPicPr>
          <p:cNvPr id="142" name="Picture 141"/>
          <p:cNvPicPr>
            <a:picLocks noChangeAspect="1"/>
          </p:cNvPicPr>
          <p:nvPr/>
        </p:nvPicPr>
        <p:blipFill>
          <a:blip r:embed="rId4"/>
          <a:stretch>
            <a:fillRect/>
          </a:stretch>
        </p:blipFill>
        <p:spPr>
          <a:xfrm>
            <a:off x="3745175" y="2881850"/>
            <a:ext cx="670267" cy="670267"/>
          </a:xfrm>
          <a:prstGeom prst="rect">
            <a:avLst/>
          </a:prstGeom>
        </p:spPr>
      </p:pic>
      <p:grpSp>
        <p:nvGrpSpPr>
          <p:cNvPr id="143" name="Group 142"/>
          <p:cNvGrpSpPr/>
          <p:nvPr/>
        </p:nvGrpSpPr>
        <p:grpSpPr>
          <a:xfrm>
            <a:off x="5235211" y="2866634"/>
            <a:ext cx="925301" cy="564604"/>
            <a:chOff x="5125792" y="4135396"/>
            <a:chExt cx="925301" cy="564604"/>
          </a:xfrm>
        </p:grpSpPr>
        <p:sp>
          <p:nvSpPr>
            <p:cNvPr id="144" name="Rectangle 143"/>
            <p:cNvSpPr/>
            <p:nvPr/>
          </p:nvSpPr>
          <p:spPr>
            <a:xfrm>
              <a:off x="5125792" y="4135396"/>
              <a:ext cx="925301" cy="553998"/>
            </a:xfrm>
            <a:prstGeom prst="rect">
              <a:avLst/>
            </a:prstGeom>
            <a:noFill/>
          </p:spPr>
          <p:txBody>
            <a:bodyPr wrap="square" lIns="0" r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2"/>
                  </a:solidFill>
                  <a:effectLst/>
                  <a:uLnTx/>
                  <a:uFillTx/>
                  <a:latin typeface="Segoe UI"/>
                  <a:ea typeface="+mn-ea"/>
                  <a:cs typeface="+mn-cs"/>
                </a:rPr>
                <a:t>public </a:t>
              </a:r>
              <a:r>
                <a:rPr kumimoji="0" lang="en-US" sz="1200" b="0" i="0" u="none" strike="noStrike" kern="1200" cap="none" spc="0" normalizeH="0" baseline="0" noProof="0" dirty="0" err="1">
                  <a:ln>
                    <a:noFill/>
                  </a:ln>
                  <a:solidFill>
                    <a:schemeClr val="tx2"/>
                  </a:solidFill>
                  <a:effectLst/>
                  <a:uLnTx/>
                  <a:uFillTx/>
                  <a:latin typeface="Segoe UI"/>
                  <a:ea typeface="+mn-ea"/>
                  <a:cs typeface="+mn-cs"/>
                </a:rPr>
                <a:t>async</a:t>
              </a:r>
              <a:r>
                <a:rPr kumimoji="0" lang="en-US" sz="800" b="0" i="0" u="none" strike="noStrike" kern="1200" cap="none" spc="0" normalizeH="0" baseline="0" noProof="0" dirty="0">
                  <a:ln>
                    <a:noFill/>
                  </a:ln>
                  <a:solidFill>
                    <a:schemeClr val="tx2"/>
                  </a:solidFill>
                  <a:effectLst/>
                  <a:uLnTx/>
                  <a:uFillTx/>
                  <a:latin typeface="Segoe UI"/>
                  <a:ea typeface="+mn-ea"/>
                  <a:cs typeface="+mn-cs"/>
                </a:rPr>
                <a:t> Task&lt;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a:ea typeface="+mn-ea"/>
                  <a:cs typeface="+mn-cs"/>
                </a:rPr>
                <a:t>{</a:t>
              </a:r>
              <a:r>
                <a:rPr kumimoji="0" lang="en-US" sz="800" b="0" i="0" u="none" strike="noStrike" kern="1200" cap="none" spc="0" normalizeH="0" baseline="0" noProof="0" dirty="0" err="1">
                  <a:ln>
                    <a:noFill/>
                  </a:ln>
                  <a:solidFill>
                    <a:schemeClr val="tx2"/>
                  </a:solidFill>
                  <a:effectLst/>
                  <a:uLnTx/>
                  <a:uFillTx/>
                  <a:latin typeface="Segoe UI"/>
                  <a:ea typeface="+mn-ea"/>
                  <a:cs typeface="+mn-cs"/>
                </a:rPr>
                <a:t>int</a:t>
              </a:r>
              <a:r>
                <a:rPr kumimoji="0" lang="en-US" sz="800" b="0" i="0" u="none" strike="noStrike" kern="1200" cap="none" spc="0" normalizeH="0" baseline="0" noProof="0" dirty="0">
                  <a:ln>
                    <a:noFill/>
                  </a:ln>
                  <a:solidFill>
                    <a:schemeClr val="tx2"/>
                  </a:solidFill>
                  <a:effectLst/>
                  <a:uLnTx/>
                  <a:uFillTx/>
                  <a:latin typeface="Segoe UI"/>
                  <a:ea typeface="+mn-ea"/>
                  <a:cs typeface="+mn-cs"/>
                </a:rPr>
                <a:t> x </a:t>
              </a:r>
              <a:r>
                <a:rPr kumimoji="0" lang="en-US" sz="1000" b="0" i="0" u="none" strike="noStrike" kern="1200" cap="none" spc="0" normalizeH="0" baseline="0" noProof="0" dirty="0">
                  <a:ln>
                    <a:noFill/>
                  </a:ln>
                  <a:solidFill>
                    <a:schemeClr val="tx2"/>
                  </a:solidFill>
                  <a:effectLst/>
                  <a:uLnTx/>
                  <a:uFillTx/>
                  <a:latin typeface="Segoe UI"/>
                  <a:ea typeface="+mn-ea"/>
                  <a:cs typeface="+mn-cs"/>
                </a:rPr>
                <a:t>= await</a:t>
              </a:r>
              <a:r>
                <a:rPr kumimoji="0" lang="en-US" sz="800" b="0" i="0" u="none" strike="noStrike" kern="1200" cap="none" spc="0" normalizeH="0" baseline="0" noProof="0" dirty="0">
                  <a:ln>
                    <a:noFill/>
                  </a:ln>
                  <a:solidFill>
                    <a:schemeClr val="tx2"/>
                  </a:solidFill>
                  <a:effectLst/>
                  <a:uLnTx/>
                  <a:uFillTx/>
                  <a:latin typeface="Segoe UI"/>
                  <a:ea typeface="+mn-ea"/>
                  <a:cs typeface="+mn-cs"/>
                </a:rPr>
                <a:t> task;</a:t>
              </a:r>
            </a:p>
          </p:txBody>
        </p:sp>
        <p:sp>
          <p:nvSpPr>
            <p:cNvPr id="145" name="Oval 144"/>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6" name="Straight Connector 145"/>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7" name="Group 146"/>
          <p:cNvGrpSpPr>
            <a:grpSpLocks noChangeAspect="1"/>
          </p:cNvGrpSpPr>
          <p:nvPr/>
        </p:nvGrpSpPr>
        <p:grpSpPr>
          <a:xfrm>
            <a:off x="8834429" y="2891900"/>
            <a:ext cx="627497" cy="585611"/>
            <a:chOff x="9963150" y="3142059"/>
            <a:chExt cx="450054" cy="420013"/>
          </a:xfrm>
        </p:grpSpPr>
        <p:cxnSp>
          <p:nvCxnSpPr>
            <p:cNvPr id="148" name="Straight Connector 147"/>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554183" y="5457055"/>
            <a:ext cx="10687723" cy="632018"/>
            <a:chOff x="554183" y="5457055"/>
            <a:chExt cx="10687723" cy="632018"/>
          </a:xfrm>
        </p:grpSpPr>
        <p:sp>
          <p:nvSpPr>
            <p:cNvPr id="159" name="Right Arrow 30"/>
            <p:cNvSpPr/>
            <p:nvPr/>
          </p:nvSpPr>
          <p:spPr bwMode="auto">
            <a:xfrm flipH="1">
              <a:off x="554183" y="5457055"/>
              <a:ext cx="923367" cy="632018"/>
            </a:xfrm>
            <a:prstGeom prst="rightArrow">
              <a:avLst>
                <a:gd name="adj1" fmla="val 50000"/>
                <a:gd name="adj2" fmla="val 79844"/>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558" rIns="0" bIns="35558" numCol="1" rtlCol="0" anchor="ctr" anchorCtr="0" compatLnSpc="1">
              <a:prstTxWarp prst="textNoShape">
                <a:avLst/>
              </a:prstTxWarp>
            </a:bodyPr>
            <a:lstStyle/>
            <a:p>
              <a:pPr marL="0" marR="0" lvl="0" indent="0" algn="ctr" defTabSz="71089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60" name="Text Placeholder 5"/>
            <p:cNvSpPr txBox="1">
              <a:spLocks/>
            </p:cNvSpPr>
            <p:nvPr/>
          </p:nvSpPr>
          <p:spPr>
            <a:xfrm>
              <a:off x="1553081" y="5552743"/>
              <a:ext cx="9688825" cy="53056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000" spc="78" dirty="0" err="1">
                  <a:solidFill>
                    <a:schemeClr val="bg1"/>
                  </a:solidFill>
                </a:rPr>
                <a:t>Integración</a:t>
              </a:r>
              <a:r>
                <a:rPr lang="en-US" sz="2000" spc="78" dirty="0">
                  <a:solidFill>
                    <a:schemeClr val="bg1"/>
                  </a:solidFill>
                </a:rPr>
                <a:t> continua </a:t>
              </a:r>
              <a:r>
                <a:rPr lang="en-US" sz="2000" spc="39" dirty="0">
                  <a:solidFill>
                    <a:schemeClr val="bg1"/>
                  </a:solidFill>
                  <a:latin typeface="Segoe UI Light" charset="0"/>
                  <a:ea typeface="Segoe UI Light" charset="0"/>
                  <a:cs typeface="Segoe UI Light" charset="0"/>
                </a:rPr>
                <a:t>+</a:t>
              </a:r>
              <a:r>
                <a:rPr lang="en-US" sz="2000" b="1" spc="39" dirty="0">
                  <a:solidFill>
                    <a:schemeClr val="bg1"/>
                  </a:solidFill>
                  <a:latin typeface="Segoe UI"/>
                </a:rPr>
                <a:t> </a:t>
              </a:r>
              <a:r>
                <a:rPr lang="en-US" sz="2000" dirty="0" err="1">
                  <a:solidFill>
                    <a:schemeClr val="bg1"/>
                  </a:solidFill>
                </a:rPr>
                <a:t>experiencia</a:t>
              </a:r>
              <a:r>
                <a:rPr lang="en-US" sz="2000" dirty="0">
                  <a:solidFill>
                    <a:schemeClr val="bg1"/>
                  </a:solidFill>
                </a:rPr>
                <a:t> real-time </a:t>
              </a:r>
              <a:r>
                <a:rPr lang="en-US" sz="2000" dirty="0">
                  <a:solidFill>
                    <a:schemeClr val="bg1"/>
                  </a:solidFill>
                  <a:latin typeface="Segoe UI Light" charset="0"/>
                  <a:ea typeface="Segoe UI Light" charset="0"/>
                  <a:cs typeface="Segoe UI Light" charset="0"/>
                </a:rPr>
                <a:t>=</a:t>
              </a:r>
              <a:r>
                <a:rPr lang="en-US" sz="2000" b="1" dirty="0">
                  <a:solidFill>
                    <a:schemeClr val="bg1"/>
                  </a:solidFill>
                  <a:latin typeface="Segoe UI"/>
                </a:rPr>
                <a:t> </a:t>
              </a:r>
              <a:r>
                <a:rPr lang="en-US" sz="2000" b="1" dirty="0" err="1">
                  <a:solidFill>
                    <a:schemeClr val="bg1"/>
                  </a:solidFill>
                  <a:latin typeface="+mn-lt"/>
                </a:rPr>
                <a:t>Desplazar</a:t>
              </a:r>
              <a:r>
                <a:rPr lang="en-US" sz="2000" b="1" dirty="0">
                  <a:solidFill>
                    <a:schemeClr val="bg1"/>
                  </a:solidFill>
                  <a:latin typeface="+mn-lt"/>
                </a:rPr>
                <a:t> a la </a:t>
              </a:r>
              <a:r>
                <a:rPr lang="en-US" sz="2000" b="1" dirty="0" err="1">
                  <a:solidFill>
                    <a:schemeClr val="bg1"/>
                  </a:solidFill>
                  <a:latin typeface="+mn-lt"/>
                </a:rPr>
                <a:t>izquierda</a:t>
              </a:r>
              <a:endParaRPr lang="en-US" sz="2000" b="1" spc="-127" dirty="0">
                <a:solidFill>
                  <a:schemeClr val="bg1"/>
                </a:solidFill>
                <a:latin typeface="+mn-lt"/>
              </a:endParaRPr>
            </a:p>
          </p:txBody>
        </p:sp>
      </p:grpSp>
      <p:grpSp>
        <p:nvGrpSpPr>
          <p:cNvPr id="161" name="Group 160"/>
          <p:cNvGrpSpPr/>
          <p:nvPr/>
        </p:nvGrpSpPr>
        <p:grpSpPr>
          <a:xfrm>
            <a:off x="1553081" y="6065075"/>
            <a:ext cx="10084737" cy="632018"/>
            <a:chOff x="1553081" y="6065075"/>
            <a:chExt cx="10084737" cy="632018"/>
          </a:xfrm>
        </p:grpSpPr>
        <p:sp>
          <p:nvSpPr>
            <p:cNvPr id="162" name="Text Placeholder 5"/>
            <p:cNvSpPr txBox="1">
              <a:spLocks/>
            </p:cNvSpPr>
            <p:nvPr/>
          </p:nvSpPr>
          <p:spPr>
            <a:xfrm>
              <a:off x="1553081" y="6075123"/>
              <a:ext cx="10084737" cy="550367"/>
            </a:xfrm>
            <a:prstGeom prst="rect">
              <a:avLst/>
            </a:prstGeom>
          </p:spPr>
          <p:txBody>
            <a:bodyPr vert="horz" wrap="square" lIns="91440" tIns="89642" rIns="91440"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pPr>
              <a:r>
                <a:rPr lang="en-US" sz="2400" spc="-59" dirty="0">
                  <a:solidFill>
                    <a:schemeClr val="bg1"/>
                  </a:solidFill>
                  <a:latin typeface="Segoe UI Light"/>
                </a:rPr>
                <a:t>Feedback continuo </a:t>
              </a:r>
              <a:r>
                <a:rPr lang="en-US" sz="2400" spc="39" dirty="0">
                  <a:solidFill>
                    <a:schemeClr val="bg1"/>
                  </a:solidFill>
                  <a:latin typeface="Segoe UI Light" charset="0"/>
                  <a:ea typeface="Segoe UI Light" charset="0"/>
                  <a:cs typeface="Segoe UI Light" charset="0"/>
                </a:rPr>
                <a:t>+</a:t>
              </a:r>
              <a:r>
                <a:rPr lang="en-US" sz="2400" b="1" spc="39" dirty="0">
                  <a:solidFill>
                    <a:schemeClr val="bg1"/>
                  </a:solidFill>
                  <a:latin typeface="Segoe UI"/>
                </a:rPr>
                <a:t> </a:t>
              </a:r>
              <a:r>
                <a:rPr lang="en-US" sz="2400" dirty="0">
                  <a:solidFill>
                    <a:schemeClr val="bg1"/>
                  </a:solidFill>
                  <a:latin typeface="Segoe UI Light"/>
                </a:rPr>
                <a:t>real-time data </a:t>
              </a:r>
              <a:r>
                <a:rPr lang="en-US" sz="2400" dirty="0">
                  <a:solidFill>
                    <a:schemeClr val="bg1"/>
                  </a:solidFill>
                  <a:latin typeface="Segoe UI Light" charset="0"/>
                  <a:ea typeface="Segoe UI Light" charset="0"/>
                  <a:cs typeface="Segoe UI Light" charset="0"/>
                </a:rPr>
                <a:t>=</a:t>
              </a:r>
              <a:r>
                <a:rPr lang="en-US" sz="2400" b="1" dirty="0">
                  <a:solidFill>
                    <a:schemeClr val="bg1"/>
                  </a:solidFill>
                  <a:latin typeface="Segoe UI"/>
                </a:rPr>
                <a:t> </a:t>
              </a:r>
              <a:r>
                <a:rPr lang="en-US" sz="2400" b="1" dirty="0" err="1">
                  <a:solidFill>
                    <a:schemeClr val="bg1"/>
                  </a:solidFill>
                </a:rPr>
                <a:t>Desplazar</a:t>
              </a:r>
              <a:r>
                <a:rPr lang="en-US" sz="2400" b="1" dirty="0">
                  <a:solidFill>
                    <a:schemeClr val="bg1"/>
                  </a:solidFill>
                </a:rPr>
                <a:t> a la </a:t>
              </a:r>
              <a:r>
                <a:rPr lang="en-US" sz="2400" b="1" dirty="0" err="1">
                  <a:solidFill>
                    <a:schemeClr val="bg1"/>
                  </a:solidFill>
                </a:rPr>
                <a:t>derecha</a:t>
              </a:r>
              <a:endParaRPr lang="en-US" sz="2400" b="1" spc="-127" dirty="0">
                <a:solidFill>
                  <a:schemeClr val="bg1"/>
                </a:solidFill>
                <a:latin typeface="Segoe UI"/>
              </a:endParaRPr>
            </a:p>
          </p:txBody>
        </p:sp>
        <p:sp>
          <p:nvSpPr>
            <p:cNvPr id="163" name="Right Arrow 30"/>
            <p:cNvSpPr/>
            <p:nvPr/>
          </p:nvSpPr>
          <p:spPr bwMode="auto">
            <a:xfrm rot="10800000" flipH="1">
              <a:off x="10577946" y="6065075"/>
              <a:ext cx="923367" cy="632018"/>
            </a:xfrm>
            <a:prstGeom prst="rightArrow">
              <a:avLst>
                <a:gd name="adj1" fmla="val 50000"/>
                <a:gd name="adj2" fmla="val 79844"/>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558" rIns="0" bIns="35558" numCol="1" rtlCol="0" anchor="ctr" anchorCtr="0" compatLnSpc="1">
              <a:prstTxWarp prst="textNoShape">
                <a:avLst/>
              </a:prstTxWarp>
            </a:bodyPr>
            <a:lstStyle/>
            <a:p>
              <a:pPr marL="0" marR="0" lvl="0" indent="0" algn="ctr" defTabSz="71089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Tree>
    <p:extLst>
      <p:ext uri="{BB962C8B-B14F-4D97-AF65-F5344CB8AC3E}">
        <p14:creationId xmlns:p14="http://schemas.microsoft.com/office/powerpoint/2010/main" val="338335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2" y="1560790"/>
            <a:ext cx="9016311" cy="3325501"/>
            <a:chOff x="-3" y="1591591"/>
            <a:chExt cx="9197107" cy="3392184"/>
          </a:xfrm>
        </p:grpSpPr>
        <p:grpSp>
          <p:nvGrpSpPr>
            <p:cNvPr id="77" name="Group 76"/>
            <p:cNvGrpSpPr/>
            <p:nvPr/>
          </p:nvGrpSpPr>
          <p:grpSpPr>
            <a:xfrm>
              <a:off x="-3" y="1591591"/>
              <a:ext cx="9162922" cy="3392184"/>
              <a:chOff x="-3" y="1591591"/>
              <a:chExt cx="9162922" cy="3392184"/>
            </a:xfrm>
          </p:grpSpPr>
          <p:grpSp>
            <p:nvGrpSpPr>
              <p:cNvPr id="75" name="Group 74"/>
              <p:cNvGrpSpPr/>
              <p:nvPr/>
            </p:nvGrpSpPr>
            <p:grpSpPr>
              <a:xfrm>
                <a:off x="-3" y="1595073"/>
                <a:ext cx="8741512" cy="3388702"/>
                <a:chOff x="-3" y="1595073"/>
                <a:chExt cx="8741512" cy="3388702"/>
              </a:xfrm>
            </p:grpSpPr>
            <p:sp>
              <p:nvSpPr>
                <p:cNvPr id="10" name="Rectangle 9"/>
                <p:cNvSpPr/>
                <p:nvPr/>
              </p:nvSpPr>
              <p:spPr bwMode="auto">
                <a:xfrm>
                  <a:off x="0" y="4147502"/>
                  <a:ext cx="8741509" cy="836272"/>
                </a:xfrm>
                <a:prstGeom prst="rect">
                  <a:avLst/>
                </a:prstGeom>
                <a:solidFill>
                  <a:schemeClr val="accent2"/>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2351" kern="0" spc="-50">
                    <a:gradFill>
                      <a:gsLst>
                        <a:gs pos="97333">
                          <a:srgbClr val="FFFFFF"/>
                        </a:gs>
                        <a:gs pos="91556">
                          <a:srgbClr val="FFFFFF"/>
                        </a:gs>
                      </a:gsLst>
                      <a:lin ang="5400000" scaled="0"/>
                    </a:gradFill>
                    <a:latin typeface="Segoe UI Light"/>
                  </a:endParaRPr>
                </a:p>
              </p:txBody>
            </p:sp>
            <p:sp>
              <p:nvSpPr>
                <p:cNvPr id="11" name="Rectangle 10"/>
                <p:cNvSpPr/>
                <p:nvPr/>
              </p:nvSpPr>
              <p:spPr bwMode="auto">
                <a:xfrm>
                  <a:off x="-3" y="1602577"/>
                  <a:ext cx="2654699" cy="3381198"/>
                </a:xfrm>
                <a:prstGeom prst="rect">
                  <a:avLst/>
                </a:prstGeom>
                <a:solidFill>
                  <a:schemeClr val="accent2"/>
                </a:solidFill>
                <a:ln w="25400" cap="flat" cmpd="sng" algn="ctr">
                  <a:noFill/>
                  <a:prstDash val="solid"/>
                  <a:headEnd type="none" w="med" len="med"/>
                  <a:tailEnd type="none" w="med" len="med"/>
                </a:ln>
                <a:effectLst/>
              </p:spPr>
              <p:txBody>
                <a:bodyPr vert="horz" wrap="square" lIns="182697" tIns="0" rIns="1075710" bIns="0" numCol="1" rtlCol="0" anchor="ctr" anchorCtr="0" compatLnSpc="1">
                  <a:prstTxWarp prst="textNoShape">
                    <a:avLst/>
                  </a:prstTxWarp>
                </a:bodyPr>
                <a:lstStyle/>
                <a:p>
                  <a:pPr algn="ctr" defTabSz="913128" fontAlgn="base">
                    <a:spcBef>
                      <a:spcPct val="0"/>
                    </a:spcBef>
                    <a:spcAft>
                      <a:spcPct val="0"/>
                    </a:spcAft>
                    <a:defRPr/>
                  </a:pPr>
                  <a:r>
                    <a:rPr lang="en-US" sz="2351" kern="0" spc="-39" dirty="0">
                      <a:gradFill>
                        <a:gsLst>
                          <a:gs pos="97333">
                            <a:srgbClr val="FFFFFF"/>
                          </a:gs>
                          <a:gs pos="91556">
                            <a:srgbClr val="FFFFFF"/>
                          </a:gs>
                        </a:gsLst>
                        <a:lin ang="5400000" scaled="0"/>
                      </a:gradFill>
                      <a:latin typeface="Segoe UI"/>
                    </a:rPr>
                    <a:t>Mismo </a:t>
                  </a:r>
                  <a:r>
                    <a:rPr lang="en-US" sz="2351" kern="0" spc="-39" dirty="0" err="1">
                      <a:gradFill>
                        <a:gsLst>
                          <a:gs pos="97333">
                            <a:srgbClr val="FFFFFF"/>
                          </a:gs>
                          <a:gs pos="91556">
                            <a:srgbClr val="FFFFFF"/>
                          </a:gs>
                        </a:gsLst>
                        <a:lin ang="5400000" scaled="0"/>
                      </a:gradFill>
                      <a:latin typeface="Segoe UI"/>
                    </a:rPr>
                    <a:t>código</a:t>
                  </a:r>
                  <a:endParaRPr lang="en-US" sz="2351" kern="0" spc="-39" dirty="0">
                    <a:gradFill>
                      <a:gsLst>
                        <a:gs pos="97333">
                          <a:srgbClr val="FFFFFF"/>
                        </a:gs>
                        <a:gs pos="91556">
                          <a:srgbClr val="FFFFFF"/>
                        </a:gs>
                      </a:gsLst>
                      <a:lin ang="5400000" scaled="0"/>
                    </a:gradFill>
                    <a:latin typeface="Segoe UI"/>
                  </a:endParaRPr>
                </a:p>
              </p:txBody>
            </p:sp>
            <p:sp>
              <p:nvSpPr>
                <p:cNvPr id="12" name="Rounded Rectangle 79"/>
                <p:cNvSpPr/>
                <p:nvPr/>
              </p:nvSpPr>
              <p:spPr bwMode="auto">
                <a:xfrm>
                  <a:off x="1792076" y="2428986"/>
                  <a:ext cx="3328983" cy="1791145"/>
                </a:xfrm>
                <a:prstGeom prst="roundRect">
                  <a:avLst>
                    <a:gd name="adj" fmla="val 50000"/>
                  </a:avLst>
                </a:prstGeom>
                <a:solidFill>
                  <a:schemeClr val="accent2"/>
                </a:solidFill>
                <a:ln w="41275" cap="flat" cmpd="sng" algn="ctr">
                  <a:noFill/>
                  <a:prstDash val="solid"/>
                  <a:headEnd type="none" w="med" len="med"/>
                  <a:tailEnd type="none" w="med" len="med"/>
                </a:ln>
                <a:effectLst/>
              </p:spPr>
              <p:txBody>
                <a:bodyPr vert="horz" wrap="square" lIns="91344" tIns="45674" rIns="91344" bIns="45674" numCol="1" rtlCol="0" anchor="ctr" anchorCtr="0" compatLnSpc="1">
                  <a:prstTxWarp prst="textNoShape">
                    <a:avLst/>
                  </a:prstTxWarp>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13" name="Rectangle 12"/>
                <p:cNvSpPr/>
                <p:nvPr/>
              </p:nvSpPr>
              <p:spPr bwMode="auto">
                <a:xfrm>
                  <a:off x="-1" y="1595073"/>
                  <a:ext cx="8741509" cy="836272"/>
                </a:xfrm>
                <a:prstGeom prst="rect">
                  <a:avLst/>
                </a:prstGeom>
                <a:solidFill>
                  <a:schemeClr val="accent2"/>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2351" kern="0" spc="-50">
                    <a:gradFill>
                      <a:gsLst>
                        <a:gs pos="97333">
                          <a:srgbClr val="FFFFFF"/>
                        </a:gs>
                        <a:gs pos="91556">
                          <a:srgbClr val="FFFFFF"/>
                        </a:gs>
                      </a:gsLst>
                      <a:lin ang="5400000" scaled="0"/>
                    </a:gradFill>
                    <a:latin typeface="Segoe UI Light"/>
                  </a:endParaRPr>
                </a:p>
              </p:txBody>
            </p:sp>
          </p:grpSp>
          <p:sp>
            <p:nvSpPr>
              <p:cNvPr id="152" name="Oval 151"/>
              <p:cNvSpPr/>
              <p:nvPr/>
            </p:nvSpPr>
            <p:spPr bwMode="auto">
              <a:xfrm>
                <a:off x="8320490" y="1591591"/>
                <a:ext cx="842429" cy="842429"/>
              </a:xfrm>
              <a:prstGeom prst="ellipse">
                <a:avLst/>
              </a:prstGeom>
              <a:solidFill>
                <a:srgbClr val="49A4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Oval 75"/>
            <p:cNvSpPr/>
            <p:nvPr/>
          </p:nvSpPr>
          <p:spPr bwMode="auto">
            <a:xfrm>
              <a:off x="8360831" y="4147501"/>
              <a:ext cx="836273" cy="836273"/>
            </a:xfrm>
            <a:prstGeom prst="ellipse">
              <a:avLst/>
            </a:prstGeom>
            <a:solidFill>
              <a:srgbClr val="49A4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8156930" y="1556769"/>
            <a:ext cx="822883" cy="824956"/>
            <a:chOff x="8320493" y="1597672"/>
            <a:chExt cx="839384" cy="841498"/>
          </a:xfrm>
        </p:grpSpPr>
        <p:sp>
          <p:nvSpPr>
            <p:cNvPr id="14" name="Oval 13"/>
            <p:cNvSpPr/>
            <p:nvPr/>
          </p:nvSpPr>
          <p:spPr bwMode="auto">
            <a:xfrm>
              <a:off x="8348574" y="1602576"/>
              <a:ext cx="781076" cy="814612"/>
            </a:xfrm>
            <a:prstGeom prst="ellipse">
              <a:avLst/>
            </a:prstGeom>
            <a:solidFill>
              <a:schemeClr val="tx2"/>
            </a:solidFill>
            <a:ln w="10795" cap="flat" cmpd="sng" algn="ctr">
              <a:solidFill>
                <a:srgbClr val="D6CBE4"/>
              </a:solidFill>
              <a:prstDash val="solid"/>
              <a:headEnd type="none" w="med" len="med"/>
              <a:tailEnd type="none" w="med" len="med"/>
            </a:ln>
            <a:effectLst/>
          </p:spPr>
          <p:txBody>
            <a:bodyPr vert="horz" wrap="square" lIns="89580" tIns="44791" rIns="89580" bIns="44791" numCol="1" rtlCol="0" anchor="ctr" anchorCtr="0" compatLnSpc="1">
              <a:prstTxWarp prst="textNoShape">
                <a:avLst/>
              </a:prstTxWarp>
            </a:bodyPr>
            <a:lstStyle/>
            <a:p>
              <a:pPr algn="ctr" defTabSz="913128" fontAlgn="base">
                <a:lnSpc>
                  <a:spcPct val="90000"/>
                </a:lnSpc>
                <a:spcBef>
                  <a:spcPct val="0"/>
                </a:spcBef>
                <a:spcAft>
                  <a:spcPct val="0"/>
                </a:spcAft>
                <a:defRPr/>
              </a:pPr>
              <a:endParaRPr lang="en-US" sz="1959" kern="0" spc="-50">
                <a:gradFill>
                  <a:gsLst>
                    <a:gs pos="97333">
                      <a:srgbClr val="FFFFFF"/>
                    </a:gs>
                    <a:gs pos="91556">
                      <a:srgbClr val="FFFFFF"/>
                    </a:gs>
                  </a:gsLst>
                  <a:lin ang="5400000" scaled="0"/>
                </a:gradFill>
                <a:latin typeface="Segoe UI"/>
              </a:endParaRPr>
            </a:p>
          </p:txBody>
        </p:sp>
        <p:sp>
          <p:nvSpPr>
            <p:cNvPr id="15" name="Freeform 7"/>
            <p:cNvSpPr>
              <a:spLocks noEditPoints="1"/>
            </p:cNvSpPr>
            <p:nvPr/>
          </p:nvSpPr>
          <p:spPr bwMode="auto">
            <a:xfrm rot="10800000" flipH="1">
              <a:off x="8320493" y="1597672"/>
              <a:ext cx="839384" cy="841498"/>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D6CBE4"/>
            </a:solidFill>
            <a:ln w="25400" cap="flat" cmpd="sng" algn="ctr">
              <a:no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2351" kern="0" spc="-50">
                <a:gradFill>
                  <a:gsLst>
                    <a:gs pos="97333">
                      <a:srgbClr val="FFFFFF"/>
                    </a:gs>
                    <a:gs pos="91556">
                      <a:srgbClr val="FFFFFF"/>
                    </a:gs>
                  </a:gsLst>
                  <a:lin ang="5400000" scaled="0"/>
                </a:gradFill>
                <a:latin typeface="Segoe UI Light"/>
              </a:endParaRPr>
            </a:p>
          </p:txBody>
        </p:sp>
        <p:sp>
          <p:nvSpPr>
            <p:cNvPr id="16" name="Freeform 8"/>
            <p:cNvSpPr>
              <a:spLocks/>
            </p:cNvSpPr>
            <p:nvPr/>
          </p:nvSpPr>
          <p:spPr bwMode="auto">
            <a:xfrm rot="10800000" flipH="1">
              <a:off x="8522988" y="1850692"/>
              <a:ext cx="445821" cy="328111"/>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rgbClr val="D6CBE4"/>
            </a:solidFill>
            <a:ln w="25400" cap="flat" cmpd="sng" algn="ctr">
              <a:no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2351" kern="0" spc="-50">
                <a:gradFill>
                  <a:gsLst>
                    <a:gs pos="97333">
                      <a:srgbClr val="FFFFFF"/>
                    </a:gs>
                    <a:gs pos="91556">
                      <a:srgbClr val="FFFFFF"/>
                    </a:gs>
                  </a:gsLst>
                  <a:lin ang="5400000" scaled="0"/>
                </a:gradFill>
                <a:latin typeface="Segoe UI Light"/>
              </a:endParaRPr>
            </a:p>
          </p:txBody>
        </p:sp>
      </p:grpSp>
      <p:grpSp>
        <p:nvGrpSpPr>
          <p:cNvPr id="2" name="Group 1"/>
          <p:cNvGrpSpPr/>
          <p:nvPr/>
        </p:nvGrpSpPr>
        <p:grpSpPr>
          <a:xfrm>
            <a:off x="8193754" y="4061942"/>
            <a:ext cx="822883" cy="824956"/>
            <a:chOff x="8320490" y="4142276"/>
            <a:chExt cx="839384" cy="841498"/>
          </a:xfrm>
        </p:grpSpPr>
        <p:sp>
          <p:nvSpPr>
            <p:cNvPr id="36" name="Oval 35"/>
            <p:cNvSpPr/>
            <p:nvPr/>
          </p:nvSpPr>
          <p:spPr bwMode="auto">
            <a:xfrm>
              <a:off x="8348574" y="4181030"/>
              <a:ext cx="781076" cy="780762"/>
            </a:xfrm>
            <a:prstGeom prst="ellipse">
              <a:avLst/>
            </a:prstGeom>
            <a:solidFill>
              <a:schemeClr val="tx2"/>
            </a:solidFill>
            <a:ln w="10795" cap="flat" cmpd="sng" algn="ctr">
              <a:noFill/>
              <a:prstDash val="solid"/>
              <a:headEnd type="none" w="med" len="med"/>
              <a:tailEnd type="none" w="med" len="med"/>
            </a:ln>
            <a:effectLst/>
          </p:spPr>
          <p:txBody>
            <a:bodyPr vert="horz" wrap="square" lIns="89580" tIns="44791" rIns="89580" bIns="44791" numCol="1" rtlCol="0" anchor="ctr" anchorCtr="0" compatLnSpc="1">
              <a:prstTxWarp prst="textNoShape">
                <a:avLst/>
              </a:prstTxWarp>
            </a:bodyPr>
            <a:lstStyle/>
            <a:p>
              <a:pPr algn="ctr" defTabSz="913128" fontAlgn="base">
                <a:lnSpc>
                  <a:spcPct val="90000"/>
                </a:lnSpc>
                <a:spcBef>
                  <a:spcPct val="0"/>
                </a:spcBef>
                <a:spcAft>
                  <a:spcPct val="0"/>
                </a:spcAft>
                <a:defRPr/>
              </a:pPr>
              <a:endParaRPr lang="en-US" sz="1959" kern="0" spc="-50">
                <a:gradFill>
                  <a:gsLst>
                    <a:gs pos="97333">
                      <a:srgbClr val="FFFFFF"/>
                    </a:gs>
                    <a:gs pos="91556">
                      <a:srgbClr val="FFFFFF"/>
                    </a:gs>
                  </a:gsLst>
                  <a:lin ang="5400000" scaled="0"/>
                </a:gradFill>
                <a:latin typeface="Segoe UI"/>
              </a:endParaRPr>
            </a:p>
          </p:txBody>
        </p:sp>
        <p:sp>
          <p:nvSpPr>
            <p:cNvPr id="37" name="Freeform 7"/>
            <p:cNvSpPr>
              <a:spLocks noEditPoints="1"/>
            </p:cNvSpPr>
            <p:nvPr/>
          </p:nvSpPr>
          <p:spPr bwMode="auto">
            <a:xfrm rot="10800000" flipH="1">
              <a:off x="8320490" y="4142276"/>
              <a:ext cx="839384" cy="841498"/>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D6CBE4"/>
            </a:solidFill>
            <a:ln w="25400" cap="flat" cmpd="sng" algn="ctr">
              <a:no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2351" kern="0" spc="-50">
                <a:gradFill>
                  <a:gsLst>
                    <a:gs pos="97333">
                      <a:srgbClr val="FFFFFF"/>
                    </a:gs>
                    <a:gs pos="91556">
                      <a:srgbClr val="FFFFFF"/>
                    </a:gs>
                  </a:gsLst>
                  <a:lin ang="5400000" scaled="0"/>
                </a:gradFill>
                <a:latin typeface="Segoe UI Light"/>
              </a:endParaRPr>
            </a:p>
          </p:txBody>
        </p:sp>
        <p:sp>
          <p:nvSpPr>
            <p:cNvPr id="38" name="Freeform 8"/>
            <p:cNvSpPr>
              <a:spLocks/>
            </p:cNvSpPr>
            <p:nvPr/>
          </p:nvSpPr>
          <p:spPr bwMode="auto">
            <a:xfrm rot="10800000" flipH="1">
              <a:off x="8522988" y="4395297"/>
              <a:ext cx="445821" cy="328111"/>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rgbClr val="D6CBE4"/>
            </a:solidFill>
            <a:ln w="25400" cap="flat" cmpd="sng" algn="ctr">
              <a:no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2351" kern="0" spc="-50">
                <a:gradFill>
                  <a:gsLst>
                    <a:gs pos="97333">
                      <a:srgbClr val="FFFFFF"/>
                    </a:gs>
                    <a:gs pos="91556">
                      <a:srgbClr val="FFFFFF"/>
                    </a:gs>
                  </a:gsLst>
                  <a:lin ang="5400000" scaled="0"/>
                </a:gradFill>
                <a:latin typeface="Segoe UI Light"/>
              </a:endParaRPr>
            </a:p>
          </p:txBody>
        </p:sp>
      </p:grpSp>
      <p:grpSp>
        <p:nvGrpSpPr>
          <p:cNvPr id="8" name="Group 7"/>
          <p:cNvGrpSpPr/>
          <p:nvPr/>
        </p:nvGrpSpPr>
        <p:grpSpPr>
          <a:xfrm>
            <a:off x="5969139" y="4159823"/>
            <a:ext cx="1514926" cy="1766702"/>
            <a:chOff x="6088832" y="4242739"/>
            <a:chExt cx="1545303" cy="1802128"/>
          </a:xfrm>
        </p:grpSpPr>
        <p:sp>
          <p:nvSpPr>
            <p:cNvPr id="24" name="Oval 23"/>
            <p:cNvSpPr/>
            <p:nvPr/>
          </p:nvSpPr>
          <p:spPr bwMode="auto">
            <a:xfrm>
              <a:off x="6161998" y="4438355"/>
              <a:ext cx="1398969" cy="1398402"/>
            </a:xfrm>
            <a:prstGeom prst="ellipse">
              <a:avLst/>
            </a:prstGeom>
            <a:solidFill>
              <a:schemeClr val="tx2"/>
            </a:solidFill>
            <a:ln w="10795" cap="flat" cmpd="sng" algn="ctr">
              <a:noFill/>
              <a:prstDash val="solid"/>
              <a:headEnd type="none" w="med" len="med"/>
              <a:tailEnd type="none" w="med" len="med"/>
            </a:ln>
            <a:effectLst/>
          </p:spPr>
          <p:txBody>
            <a:bodyPr vert="horz" wrap="square" lIns="89580" tIns="44791" rIns="89580" bIns="44791" numCol="1" rtlCol="0" anchor="ctr" anchorCtr="0" compatLnSpc="1">
              <a:prstTxWarp prst="textNoShape">
                <a:avLst/>
              </a:prstTxWarp>
            </a:bodyPr>
            <a:lstStyle/>
            <a:p>
              <a:pPr algn="ctr" defTabSz="913128" fontAlgn="base">
                <a:lnSpc>
                  <a:spcPct val="90000"/>
                </a:lnSpc>
                <a:spcBef>
                  <a:spcPct val="0"/>
                </a:spcBef>
                <a:spcAft>
                  <a:spcPct val="0"/>
                </a:spcAft>
                <a:defRPr/>
              </a:pPr>
              <a:r>
                <a:rPr lang="en-US" sz="1567" kern="0" spc="-50">
                  <a:gradFill>
                    <a:gsLst>
                      <a:gs pos="97333">
                        <a:srgbClr val="FFFFFF"/>
                      </a:gs>
                      <a:gs pos="91556">
                        <a:srgbClr val="FFFFFF"/>
                      </a:gs>
                    </a:gsLst>
                    <a:lin ang="5400000" scaled="0"/>
                  </a:gradFill>
                  <a:latin typeface="Segoe UI"/>
                </a:rPr>
                <a:t>Update 3</a:t>
              </a:r>
            </a:p>
          </p:txBody>
        </p:sp>
        <p:sp>
          <p:nvSpPr>
            <p:cNvPr id="25" name="Freeform 7"/>
            <p:cNvSpPr>
              <a:spLocks noEditPoints="1"/>
            </p:cNvSpPr>
            <p:nvPr/>
          </p:nvSpPr>
          <p:spPr bwMode="auto">
            <a:xfrm rot="10800000" flipH="1">
              <a:off x="6088832" y="4362959"/>
              <a:ext cx="1545303" cy="154919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D6CBE4"/>
            </a:solidFill>
            <a:ln w="25400" cap="flat" cmpd="sng" algn="ctr">
              <a:no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26" name="Chevron 96"/>
            <p:cNvSpPr/>
            <p:nvPr/>
          </p:nvSpPr>
          <p:spPr bwMode="black">
            <a:xfrm>
              <a:off x="6700064" y="4338488"/>
              <a:ext cx="242844" cy="14757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27" name="Chevron 97"/>
            <p:cNvSpPr/>
            <p:nvPr/>
          </p:nvSpPr>
          <p:spPr bwMode="black">
            <a:xfrm rot="859246" flipH="1">
              <a:off x="6642004" y="5783120"/>
              <a:ext cx="197205" cy="14757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28" name="Chevron 98"/>
            <p:cNvSpPr/>
            <p:nvPr/>
          </p:nvSpPr>
          <p:spPr bwMode="black">
            <a:xfrm rot="21131597">
              <a:off x="6590072" y="4242739"/>
              <a:ext cx="242844" cy="373310"/>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29" name="Chevron 99"/>
            <p:cNvSpPr/>
            <p:nvPr/>
          </p:nvSpPr>
          <p:spPr bwMode="black">
            <a:xfrm flipH="1" flipV="1">
              <a:off x="6740061" y="5671558"/>
              <a:ext cx="242844" cy="373309"/>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grpSp>
      <p:grpSp>
        <p:nvGrpSpPr>
          <p:cNvPr id="7" name="Group 6"/>
          <p:cNvGrpSpPr/>
          <p:nvPr/>
        </p:nvGrpSpPr>
        <p:grpSpPr>
          <a:xfrm>
            <a:off x="4336985" y="3429000"/>
            <a:ext cx="1514926" cy="1763030"/>
            <a:chOff x="4423950" y="3497262"/>
            <a:chExt cx="1545303" cy="1798382"/>
          </a:xfrm>
        </p:grpSpPr>
        <p:sp>
          <p:nvSpPr>
            <p:cNvPr id="30" name="Oval 29"/>
            <p:cNvSpPr/>
            <p:nvPr/>
          </p:nvSpPr>
          <p:spPr bwMode="auto">
            <a:xfrm rot="10800000" flipV="1">
              <a:off x="4497116" y="3706621"/>
              <a:ext cx="1398969" cy="1398403"/>
            </a:xfrm>
            <a:prstGeom prst="ellipse">
              <a:avLst/>
            </a:prstGeom>
            <a:solidFill>
              <a:schemeClr val="tx2"/>
            </a:solidFill>
            <a:ln w="10795" cap="flat" cmpd="sng" algn="ctr">
              <a:noFill/>
              <a:prstDash val="solid"/>
              <a:headEnd type="none" w="med" len="med"/>
              <a:tailEnd type="none" w="med" len="med"/>
            </a:ln>
            <a:effectLst/>
          </p:spPr>
          <p:txBody>
            <a:bodyPr vert="horz" wrap="square" lIns="89580" tIns="44791" rIns="89580" bIns="44791" numCol="1" rtlCol="0" anchor="ctr" anchorCtr="0" compatLnSpc="1">
              <a:prstTxWarp prst="textNoShape">
                <a:avLst/>
              </a:prstTxWarp>
            </a:bodyPr>
            <a:lstStyle/>
            <a:p>
              <a:pPr algn="ctr" defTabSz="913128" fontAlgn="base">
                <a:lnSpc>
                  <a:spcPct val="90000"/>
                </a:lnSpc>
                <a:spcBef>
                  <a:spcPct val="0"/>
                </a:spcBef>
                <a:spcAft>
                  <a:spcPct val="0"/>
                </a:spcAft>
                <a:defRPr/>
              </a:pPr>
              <a:r>
                <a:rPr lang="en-US" sz="1567" kern="0" spc="-50">
                  <a:gradFill>
                    <a:gsLst>
                      <a:gs pos="97333">
                        <a:srgbClr val="FFFFFF"/>
                      </a:gs>
                      <a:gs pos="91556">
                        <a:srgbClr val="FFFFFF"/>
                      </a:gs>
                    </a:gsLst>
                    <a:lin ang="5400000" scaled="0"/>
                  </a:gradFill>
                  <a:latin typeface="Segoe UI"/>
                </a:rPr>
                <a:t>Update 2</a:t>
              </a:r>
            </a:p>
          </p:txBody>
        </p:sp>
        <p:sp>
          <p:nvSpPr>
            <p:cNvPr id="31" name="Freeform 7"/>
            <p:cNvSpPr>
              <a:spLocks noEditPoints="1"/>
            </p:cNvSpPr>
            <p:nvPr/>
          </p:nvSpPr>
          <p:spPr bwMode="auto">
            <a:xfrm rot="10800000" flipH="1" flipV="1">
              <a:off x="4423950" y="3631225"/>
              <a:ext cx="1545303" cy="1549195"/>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D6CBE4"/>
            </a:solidFill>
            <a:ln w="25400" cap="flat" cmpd="sng" algn="ctr">
              <a:solidFill>
                <a:srgbClr val="D6CBE4"/>
              </a:solid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32" name="Chevron 103"/>
            <p:cNvSpPr/>
            <p:nvPr/>
          </p:nvSpPr>
          <p:spPr bwMode="black">
            <a:xfrm flipV="1">
              <a:off x="5035182" y="5057316"/>
              <a:ext cx="242844" cy="14757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33" name="Chevron 104"/>
            <p:cNvSpPr/>
            <p:nvPr/>
          </p:nvSpPr>
          <p:spPr bwMode="black">
            <a:xfrm rot="20740754" flipH="1" flipV="1">
              <a:off x="4977122" y="3612683"/>
              <a:ext cx="197205" cy="14757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34" name="Chevron 105"/>
            <p:cNvSpPr/>
            <p:nvPr/>
          </p:nvSpPr>
          <p:spPr bwMode="black">
            <a:xfrm rot="839048" flipV="1">
              <a:off x="4920190" y="4922334"/>
              <a:ext cx="242844" cy="373310"/>
            </a:xfrm>
            <a:prstGeom prst="chevron">
              <a:avLst>
                <a:gd name="adj" fmla="val 55093"/>
              </a:avLst>
            </a:prstGeom>
            <a:solidFill>
              <a:srgbClr val="D6CBE4"/>
            </a:solidFill>
            <a:ln w="25400" cap="flat" cmpd="sng" algn="ctr">
              <a:solidFill>
                <a:srgbClr val="D6CBE4"/>
              </a:solid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35" name="Chevron 106"/>
            <p:cNvSpPr/>
            <p:nvPr/>
          </p:nvSpPr>
          <p:spPr bwMode="black">
            <a:xfrm flipH="1">
              <a:off x="5075179" y="3497262"/>
              <a:ext cx="242844" cy="373310"/>
            </a:xfrm>
            <a:prstGeom prst="chevron">
              <a:avLst>
                <a:gd name="adj" fmla="val 55093"/>
              </a:avLst>
            </a:prstGeom>
            <a:solidFill>
              <a:srgbClr val="D6CBE4"/>
            </a:solidFill>
            <a:ln w="25400" cap="flat" cmpd="sng" algn="ctr">
              <a:solidFill>
                <a:srgbClr val="D6CBE4"/>
              </a:solid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grpSp>
      <p:grpSp>
        <p:nvGrpSpPr>
          <p:cNvPr id="17" name="Group 16"/>
          <p:cNvGrpSpPr/>
          <p:nvPr/>
        </p:nvGrpSpPr>
        <p:grpSpPr>
          <a:xfrm>
            <a:off x="2694144" y="1421098"/>
            <a:ext cx="947761" cy="1106044"/>
            <a:chOff x="2748167" y="1449098"/>
            <a:chExt cx="966766" cy="1128222"/>
          </a:xfrm>
        </p:grpSpPr>
        <p:sp>
          <p:nvSpPr>
            <p:cNvPr id="39" name="Oval 38"/>
            <p:cNvSpPr/>
            <p:nvPr/>
          </p:nvSpPr>
          <p:spPr bwMode="auto">
            <a:xfrm>
              <a:off x="2793941" y="1571479"/>
              <a:ext cx="875217" cy="874862"/>
            </a:xfrm>
            <a:prstGeom prst="ellipse">
              <a:avLst/>
            </a:prstGeom>
            <a:solidFill>
              <a:schemeClr val="tx2"/>
            </a:solidFill>
            <a:ln w="10795" cap="flat" cmpd="sng" algn="ctr">
              <a:noFill/>
              <a:prstDash val="solid"/>
              <a:headEnd type="none" w="med" len="med"/>
              <a:tailEnd type="none" w="med" len="med"/>
            </a:ln>
            <a:effectLst/>
          </p:spPr>
          <p:txBody>
            <a:bodyPr vert="horz" wrap="square" lIns="89580" tIns="44791" rIns="89580" bIns="44791" numCol="1" rtlCol="0" anchor="ctr" anchorCtr="0" compatLnSpc="1">
              <a:prstTxWarp prst="textNoShape">
                <a:avLst/>
              </a:prstTxWarp>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40" name="Freeform 7"/>
            <p:cNvSpPr>
              <a:spLocks noEditPoints="1"/>
            </p:cNvSpPr>
            <p:nvPr/>
          </p:nvSpPr>
          <p:spPr bwMode="auto">
            <a:xfrm rot="10800000" flipH="1">
              <a:off x="2748167" y="1524310"/>
              <a:ext cx="966766" cy="969200"/>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D6CBE4"/>
            </a:solidFill>
            <a:ln w="25400" cap="flat" cmpd="sng" algn="ctr">
              <a:no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41" name="Chevron 119"/>
            <p:cNvSpPr/>
            <p:nvPr/>
          </p:nvSpPr>
          <p:spPr bwMode="black">
            <a:xfrm>
              <a:off x="3130563" y="1502747"/>
              <a:ext cx="151927" cy="9232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42" name="Chevron 120"/>
            <p:cNvSpPr/>
            <p:nvPr/>
          </p:nvSpPr>
          <p:spPr bwMode="black">
            <a:xfrm rot="859246" flipH="1">
              <a:off x="3094240" y="2412785"/>
              <a:ext cx="123375" cy="9232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43" name="Chevron 121"/>
            <p:cNvSpPr/>
            <p:nvPr/>
          </p:nvSpPr>
          <p:spPr bwMode="black">
            <a:xfrm rot="21131597">
              <a:off x="3061750" y="1449098"/>
              <a:ext cx="151927" cy="233548"/>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44" name="Chevron 122"/>
            <p:cNvSpPr/>
            <p:nvPr/>
          </p:nvSpPr>
          <p:spPr bwMode="black">
            <a:xfrm flipH="1" flipV="1">
              <a:off x="3155586" y="2343772"/>
              <a:ext cx="151927" cy="233548"/>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grpSp>
      <p:grpSp>
        <p:nvGrpSpPr>
          <p:cNvPr id="71" name="Group 70"/>
          <p:cNvGrpSpPr/>
          <p:nvPr/>
        </p:nvGrpSpPr>
        <p:grpSpPr>
          <a:xfrm>
            <a:off x="3729816" y="1421099"/>
            <a:ext cx="947761" cy="1106041"/>
            <a:chOff x="3804606" y="1449098"/>
            <a:chExt cx="966766" cy="1128219"/>
          </a:xfrm>
        </p:grpSpPr>
        <p:sp>
          <p:nvSpPr>
            <p:cNvPr id="45" name="Oval 44"/>
            <p:cNvSpPr/>
            <p:nvPr/>
          </p:nvSpPr>
          <p:spPr bwMode="auto">
            <a:xfrm>
              <a:off x="3850380" y="1571479"/>
              <a:ext cx="875217" cy="874862"/>
            </a:xfrm>
            <a:prstGeom prst="ellipse">
              <a:avLst/>
            </a:prstGeom>
            <a:solidFill>
              <a:schemeClr val="tx2"/>
            </a:solidFill>
            <a:ln w="10795" cap="flat" cmpd="sng" algn="ctr">
              <a:noFill/>
              <a:prstDash val="solid"/>
              <a:headEnd type="none" w="med" len="med"/>
              <a:tailEnd type="none" w="med" len="med"/>
            </a:ln>
            <a:effectLst/>
          </p:spPr>
          <p:txBody>
            <a:bodyPr vert="horz" wrap="square" lIns="89580" tIns="44791" rIns="89580" bIns="44791" numCol="1" rtlCol="0" anchor="ctr" anchorCtr="0" compatLnSpc="1">
              <a:prstTxWarp prst="textNoShape">
                <a:avLst/>
              </a:prstTxWarp>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46" name="Freeform 7"/>
            <p:cNvSpPr>
              <a:spLocks noEditPoints="1"/>
            </p:cNvSpPr>
            <p:nvPr/>
          </p:nvSpPr>
          <p:spPr bwMode="auto">
            <a:xfrm rot="10800000" flipH="1">
              <a:off x="3804606" y="1524310"/>
              <a:ext cx="966766" cy="969200"/>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D6CBE4"/>
            </a:solidFill>
            <a:ln w="25400" cap="flat" cmpd="sng" algn="ctr">
              <a:no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47" name="Chevron 126"/>
            <p:cNvSpPr/>
            <p:nvPr/>
          </p:nvSpPr>
          <p:spPr bwMode="black">
            <a:xfrm>
              <a:off x="4187002" y="1502747"/>
              <a:ext cx="151927" cy="9232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48" name="Chevron 127"/>
            <p:cNvSpPr/>
            <p:nvPr/>
          </p:nvSpPr>
          <p:spPr bwMode="black">
            <a:xfrm rot="859246" flipH="1">
              <a:off x="4150679" y="2412785"/>
              <a:ext cx="123375" cy="9232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49" name="Chevron 128"/>
            <p:cNvSpPr/>
            <p:nvPr/>
          </p:nvSpPr>
          <p:spPr bwMode="black">
            <a:xfrm rot="21131597">
              <a:off x="4118188" y="1449098"/>
              <a:ext cx="151927" cy="233548"/>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50" name="Chevron 129"/>
            <p:cNvSpPr/>
            <p:nvPr/>
          </p:nvSpPr>
          <p:spPr bwMode="black">
            <a:xfrm flipH="1" flipV="1">
              <a:off x="4212024" y="2343769"/>
              <a:ext cx="151927" cy="233548"/>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grpSp>
      <p:grpSp>
        <p:nvGrpSpPr>
          <p:cNvPr id="80" name="Group 79"/>
          <p:cNvGrpSpPr/>
          <p:nvPr/>
        </p:nvGrpSpPr>
        <p:grpSpPr>
          <a:xfrm>
            <a:off x="4765479" y="1421098"/>
            <a:ext cx="947761" cy="1106044"/>
            <a:chOff x="4861036" y="1449098"/>
            <a:chExt cx="966766" cy="1128222"/>
          </a:xfrm>
        </p:grpSpPr>
        <p:sp>
          <p:nvSpPr>
            <p:cNvPr id="52" name="Freeform 7"/>
            <p:cNvSpPr>
              <a:spLocks noEditPoints="1"/>
            </p:cNvSpPr>
            <p:nvPr/>
          </p:nvSpPr>
          <p:spPr bwMode="auto">
            <a:xfrm rot="10800000" flipH="1">
              <a:off x="4861036" y="1524310"/>
              <a:ext cx="966766" cy="969200"/>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D6CBE4"/>
            </a:solidFill>
            <a:ln w="25400" cap="flat" cmpd="sng" algn="ctr">
              <a:no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grpSp>
          <p:nvGrpSpPr>
            <p:cNvPr id="72" name="Group 71"/>
            <p:cNvGrpSpPr/>
            <p:nvPr/>
          </p:nvGrpSpPr>
          <p:grpSpPr>
            <a:xfrm>
              <a:off x="4906810" y="1449098"/>
              <a:ext cx="875217" cy="1128222"/>
              <a:chOff x="4906810" y="1449098"/>
              <a:chExt cx="875217" cy="1128222"/>
            </a:xfrm>
          </p:grpSpPr>
          <p:sp>
            <p:nvSpPr>
              <p:cNvPr id="51" name="Oval 50"/>
              <p:cNvSpPr/>
              <p:nvPr/>
            </p:nvSpPr>
            <p:spPr bwMode="auto">
              <a:xfrm>
                <a:off x="4906810" y="1571479"/>
                <a:ext cx="875217" cy="874862"/>
              </a:xfrm>
              <a:prstGeom prst="ellipse">
                <a:avLst/>
              </a:prstGeom>
              <a:solidFill>
                <a:schemeClr val="tx2"/>
              </a:solidFill>
              <a:ln w="10795" cap="flat" cmpd="sng" algn="ctr">
                <a:noFill/>
                <a:prstDash val="solid"/>
                <a:headEnd type="none" w="med" len="med"/>
                <a:tailEnd type="none" w="med" len="med"/>
              </a:ln>
              <a:effectLst/>
            </p:spPr>
            <p:txBody>
              <a:bodyPr vert="horz" wrap="square" lIns="89580" tIns="44791" rIns="89580" bIns="44791" numCol="1" rtlCol="0" anchor="ctr" anchorCtr="0" compatLnSpc="1">
                <a:prstTxWarp prst="textNoShape">
                  <a:avLst/>
                </a:prstTxWarp>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53" name="Chevron 133"/>
              <p:cNvSpPr/>
              <p:nvPr/>
            </p:nvSpPr>
            <p:spPr bwMode="black">
              <a:xfrm>
                <a:off x="5243432" y="1502747"/>
                <a:ext cx="151927" cy="9232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54" name="Chevron 134"/>
              <p:cNvSpPr/>
              <p:nvPr/>
            </p:nvSpPr>
            <p:spPr bwMode="black">
              <a:xfrm rot="859246" flipH="1">
                <a:off x="5207109" y="2412785"/>
                <a:ext cx="123375" cy="9232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55" name="Chevron 135"/>
              <p:cNvSpPr/>
              <p:nvPr/>
            </p:nvSpPr>
            <p:spPr bwMode="black">
              <a:xfrm rot="21131597">
                <a:off x="5174619" y="1449098"/>
                <a:ext cx="151927" cy="233548"/>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56" name="Chevron 136"/>
              <p:cNvSpPr/>
              <p:nvPr/>
            </p:nvSpPr>
            <p:spPr bwMode="black">
              <a:xfrm flipH="1" flipV="1">
                <a:off x="5268455" y="2343772"/>
                <a:ext cx="151927" cy="233548"/>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grpSp>
      </p:grpSp>
      <p:grpSp>
        <p:nvGrpSpPr>
          <p:cNvPr id="81" name="Group 80"/>
          <p:cNvGrpSpPr/>
          <p:nvPr/>
        </p:nvGrpSpPr>
        <p:grpSpPr>
          <a:xfrm>
            <a:off x="5801148" y="1421098"/>
            <a:ext cx="947761" cy="1106044"/>
            <a:chOff x="5917472" y="1449098"/>
            <a:chExt cx="966766" cy="1128222"/>
          </a:xfrm>
        </p:grpSpPr>
        <p:sp>
          <p:nvSpPr>
            <p:cNvPr id="58" name="Freeform 7"/>
            <p:cNvSpPr>
              <a:spLocks noEditPoints="1"/>
            </p:cNvSpPr>
            <p:nvPr/>
          </p:nvSpPr>
          <p:spPr bwMode="auto">
            <a:xfrm rot="10800000" flipH="1">
              <a:off x="5917472" y="1524310"/>
              <a:ext cx="966766" cy="969200"/>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D6CBE4"/>
            </a:solidFill>
            <a:ln w="25400" cap="flat" cmpd="sng" algn="ctr">
              <a:no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grpSp>
          <p:nvGrpSpPr>
            <p:cNvPr id="73" name="Group 72"/>
            <p:cNvGrpSpPr/>
            <p:nvPr/>
          </p:nvGrpSpPr>
          <p:grpSpPr>
            <a:xfrm>
              <a:off x="5963246" y="1449098"/>
              <a:ext cx="875217" cy="1128222"/>
              <a:chOff x="5963246" y="1449098"/>
              <a:chExt cx="875217" cy="1128222"/>
            </a:xfrm>
          </p:grpSpPr>
          <p:sp>
            <p:nvSpPr>
              <p:cNvPr id="57" name="Oval 56"/>
              <p:cNvSpPr/>
              <p:nvPr/>
            </p:nvSpPr>
            <p:spPr bwMode="auto">
              <a:xfrm>
                <a:off x="5963246" y="1571479"/>
                <a:ext cx="875217" cy="874862"/>
              </a:xfrm>
              <a:prstGeom prst="ellipse">
                <a:avLst/>
              </a:prstGeom>
              <a:solidFill>
                <a:schemeClr val="tx2"/>
              </a:solidFill>
              <a:ln w="10795" cap="flat" cmpd="sng" algn="ctr">
                <a:noFill/>
                <a:prstDash val="solid"/>
                <a:headEnd type="none" w="med" len="med"/>
                <a:tailEnd type="none" w="med" len="med"/>
              </a:ln>
              <a:effectLst/>
            </p:spPr>
            <p:txBody>
              <a:bodyPr vert="horz" wrap="square" lIns="89580" tIns="44791" rIns="89580" bIns="44791" numCol="1" rtlCol="0" anchor="ctr" anchorCtr="0" compatLnSpc="1">
                <a:prstTxWarp prst="textNoShape">
                  <a:avLst/>
                </a:prstTxWarp>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59" name="Chevron 140"/>
              <p:cNvSpPr/>
              <p:nvPr/>
            </p:nvSpPr>
            <p:spPr bwMode="black">
              <a:xfrm>
                <a:off x="6299868" y="1502747"/>
                <a:ext cx="151927" cy="9232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60" name="Chevron 141"/>
              <p:cNvSpPr/>
              <p:nvPr/>
            </p:nvSpPr>
            <p:spPr bwMode="black">
              <a:xfrm rot="859246" flipH="1">
                <a:off x="6263545" y="2412785"/>
                <a:ext cx="123375" cy="9232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61" name="Chevron 142"/>
              <p:cNvSpPr/>
              <p:nvPr/>
            </p:nvSpPr>
            <p:spPr bwMode="black">
              <a:xfrm rot="21131597">
                <a:off x="6231055" y="1449098"/>
                <a:ext cx="151927" cy="233548"/>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62" name="Chevron 143"/>
              <p:cNvSpPr/>
              <p:nvPr/>
            </p:nvSpPr>
            <p:spPr bwMode="black">
              <a:xfrm flipH="1" flipV="1">
                <a:off x="6324891" y="2343772"/>
                <a:ext cx="151927" cy="233548"/>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grpSp>
      </p:grpSp>
      <p:grpSp>
        <p:nvGrpSpPr>
          <p:cNvPr id="74" name="Group 73"/>
          <p:cNvGrpSpPr/>
          <p:nvPr/>
        </p:nvGrpSpPr>
        <p:grpSpPr>
          <a:xfrm>
            <a:off x="6836816" y="1421098"/>
            <a:ext cx="947761" cy="1106044"/>
            <a:chOff x="6973908" y="1449098"/>
            <a:chExt cx="966766" cy="1128222"/>
          </a:xfrm>
        </p:grpSpPr>
        <p:sp>
          <p:nvSpPr>
            <p:cNvPr id="63" name="Oval 62"/>
            <p:cNvSpPr/>
            <p:nvPr/>
          </p:nvSpPr>
          <p:spPr bwMode="auto">
            <a:xfrm>
              <a:off x="7019682" y="1571479"/>
              <a:ext cx="875217" cy="874862"/>
            </a:xfrm>
            <a:prstGeom prst="ellipse">
              <a:avLst/>
            </a:prstGeom>
            <a:solidFill>
              <a:schemeClr val="tx2"/>
            </a:solidFill>
            <a:ln w="10795" cap="flat" cmpd="sng" algn="ctr">
              <a:noFill/>
              <a:prstDash val="solid"/>
              <a:headEnd type="none" w="med" len="med"/>
              <a:tailEnd type="none" w="med" len="med"/>
            </a:ln>
            <a:effectLst/>
          </p:spPr>
          <p:txBody>
            <a:bodyPr vert="horz" wrap="square" lIns="89580" tIns="44791" rIns="89580" bIns="44791" numCol="1" rtlCol="0" anchor="ctr" anchorCtr="0" compatLnSpc="1">
              <a:prstTxWarp prst="textNoShape">
                <a:avLst/>
              </a:prstTxWarp>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64" name="Freeform 7"/>
            <p:cNvSpPr>
              <a:spLocks noEditPoints="1"/>
            </p:cNvSpPr>
            <p:nvPr/>
          </p:nvSpPr>
          <p:spPr bwMode="auto">
            <a:xfrm rot="10800000" flipH="1">
              <a:off x="6973908" y="1524310"/>
              <a:ext cx="966766" cy="969200"/>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D6CBE4"/>
            </a:solidFill>
            <a:ln w="25400" cap="flat" cmpd="sng" algn="ctr">
              <a:no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65" name="Chevron 147"/>
            <p:cNvSpPr/>
            <p:nvPr/>
          </p:nvSpPr>
          <p:spPr bwMode="black">
            <a:xfrm>
              <a:off x="7356304" y="1502747"/>
              <a:ext cx="151927" cy="9232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66" name="Chevron 148"/>
            <p:cNvSpPr/>
            <p:nvPr/>
          </p:nvSpPr>
          <p:spPr bwMode="black">
            <a:xfrm rot="859246" flipH="1">
              <a:off x="7319981" y="2412785"/>
              <a:ext cx="123375" cy="9232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67" name="Chevron 149"/>
            <p:cNvSpPr/>
            <p:nvPr/>
          </p:nvSpPr>
          <p:spPr bwMode="black">
            <a:xfrm rot="21131597">
              <a:off x="7287491" y="1449098"/>
              <a:ext cx="151927" cy="233548"/>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68" name="Chevron 150"/>
            <p:cNvSpPr/>
            <p:nvPr/>
          </p:nvSpPr>
          <p:spPr bwMode="black">
            <a:xfrm flipH="1" flipV="1">
              <a:off x="7381327" y="2343772"/>
              <a:ext cx="151927" cy="233548"/>
            </a:xfrm>
            <a:prstGeom prst="chevron">
              <a:avLst>
                <a:gd name="adj" fmla="val 55093"/>
              </a:avLst>
            </a:prstGeom>
            <a:solidFill>
              <a:srgbClr val="D6CBE4"/>
            </a:solidFill>
            <a:ln w="25400" cap="flat" cmpd="sng" algn="ctr">
              <a:no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grpSp>
      <p:grpSp>
        <p:nvGrpSpPr>
          <p:cNvPr id="82" name="Group 81"/>
          <p:cNvGrpSpPr/>
          <p:nvPr/>
        </p:nvGrpSpPr>
        <p:grpSpPr>
          <a:xfrm>
            <a:off x="8758743" y="420205"/>
            <a:ext cx="3312484" cy="1942376"/>
            <a:chOff x="8934376" y="428134"/>
            <a:chExt cx="3378907" cy="1981325"/>
          </a:xfrm>
        </p:grpSpPr>
        <p:sp>
          <p:nvSpPr>
            <p:cNvPr id="69" name="TextBox 68"/>
            <p:cNvSpPr txBox="1"/>
            <p:nvPr/>
          </p:nvSpPr>
          <p:spPr>
            <a:xfrm>
              <a:off x="8934376" y="1744662"/>
              <a:ext cx="3376760" cy="664797"/>
            </a:xfrm>
            <a:prstGeom prst="rect">
              <a:avLst/>
            </a:prstGeom>
            <a:noFill/>
          </p:spPr>
          <p:txBody>
            <a:bodyPr wrap="square" lIns="0" tIns="0" rIns="0" bIns="0" rtlCol="0">
              <a:spAutoFit/>
            </a:bodyPr>
            <a:lstStyle/>
            <a:p>
              <a:pPr algn="ctr" defTabSz="913960">
                <a:lnSpc>
                  <a:spcPct val="90000"/>
                </a:lnSpc>
                <a:defRPr/>
              </a:pPr>
              <a:r>
                <a:rPr lang="en-US" sz="2353" kern="0">
                  <a:latin typeface="Segoe UI Light"/>
                  <a:cs typeface="Segoe UI Semilight" panose="020B0402040204020203" pitchFamily="34" charset="0"/>
                </a:rPr>
                <a:t>Visual Studio</a:t>
              </a:r>
              <a:br>
                <a:rPr lang="en-US" sz="2353" kern="0">
                  <a:latin typeface="Segoe UI Light"/>
                  <a:cs typeface="Segoe UI Semilight" panose="020B0402040204020203" pitchFamily="34" charset="0"/>
                </a:rPr>
              </a:br>
              <a:r>
                <a:rPr lang="en-US" sz="2353" kern="0">
                  <a:latin typeface="Segoe UI Light"/>
                  <a:cs typeface="Segoe UI Semilight" panose="020B0402040204020203" pitchFamily="34" charset="0"/>
                </a:rPr>
                <a:t>Team Services</a:t>
              </a:r>
            </a:p>
          </p:txBody>
        </p:sp>
        <p:sp>
          <p:nvSpPr>
            <p:cNvPr id="109" name="Freeform 45"/>
            <p:cNvSpPr>
              <a:spLocks/>
            </p:cNvSpPr>
            <p:nvPr/>
          </p:nvSpPr>
          <p:spPr bwMode="auto">
            <a:xfrm flipH="1">
              <a:off x="9757647" y="654719"/>
              <a:ext cx="1108790" cy="632743"/>
            </a:xfrm>
            <a:custGeom>
              <a:avLst/>
              <a:gdLst>
                <a:gd name="T0" fmla="*/ 2013 w 2446"/>
                <a:gd name="T1" fmla="*/ 532 h 1395"/>
                <a:gd name="T2" fmla="*/ 1907 w 2446"/>
                <a:gd name="T3" fmla="*/ 545 h 1395"/>
                <a:gd name="T4" fmla="*/ 1510 w 2446"/>
                <a:gd name="T5" fmla="*/ 224 h 1395"/>
                <a:gd name="T6" fmla="*/ 1210 w 2446"/>
                <a:gd name="T7" fmla="*/ 358 h 1395"/>
                <a:gd name="T8" fmla="*/ 808 w 2446"/>
                <a:gd name="T9" fmla="*/ 0 h 1395"/>
                <a:gd name="T10" fmla="*/ 405 w 2446"/>
                <a:gd name="T11" fmla="*/ 406 h 1395"/>
                <a:gd name="T12" fmla="*/ 446 w 2446"/>
                <a:gd name="T13" fmla="*/ 585 h 1395"/>
                <a:gd name="T14" fmla="*/ 405 w 2446"/>
                <a:gd name="T15" fmla="*/ 584 h 1395"/>
                <a:gd name="T16" fmla="*/ 0 w 2446"/>
                <a:gd name="T17" fmla="*/ 989 h 1395"/>
                <a:gd name="T18" fmla="*/ 405 w 2446"/>
                <a:gd name="T19" fmla="*/ 1394 h 1395"/>
                <a:gd name="T20" fmla="*/ 1285 w 2446"/>
                <a:gd name="T21" fmla="*/ 1394 h 1395"/>
                <a:gd name="T22" fmla="*/ 1911 w 2446"/>
                <a:gd name="T23" fmla="*/ 1394 h 1395"/>
                <a:gd name="T24" fmla="*/ 2014 w 2446"/>
                <a:gd name="T25" fmla="*/ 1395 h 1395"/>
                <a:gd name="T26" fmla="*/ 2446 w 2446"/>
                <a:gd name="T27" fmla="*/ 964 h 1395"/>
                <a:gd name="T28" fmla="*/ 2013 w 2446"/>
                <a:gd name="T29" fmla="*/ 532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46" h="1395">
                  <a:moveTo>
                    <a:pt x="2013" y="532"/>
                  </a:moveTo>
                  <a:cubicBezTo>
                    <a:pt x="1976" y="532"/>
                    <a:pt x="1941" y="536"/>
                    <a:pt x="1907" y="545"/>
                  </a:cubicBezTo>
                  <a:cubicBezTo>
                    <a:pt x="1867" y="362"/>
                    <a:pt x="1704" y="224"/>
                    <a:pt x="1510" y="224"/>
                  </a:cubicBezTo>
                  <a:cubicBezTo>
                    <a:pt x="1392" y="224"/>
                    <a:pt x="1285" y="276"/>
                    <a:pt x="1210" y="358"/>
                  </a:cubicBezTo>
                  <a:cubicBezTo>
                    <a:pt x="1187" y="157"/>
                    <a:pt x="1016" y="0"/>
                    <a:pt x="808" y="0"/>
                  </a:cubicBezTo>
                  <a:cubicBezTo>
                    <a:pt x="584" y="0"/>
                    <a:pt x="405" y="182"/>
                    <a:pt x="405" y="406"/>
                  </a:cubicBezTo>
                  <a:cubicBezTo>
                    <a:pt x="405" y="471"/>
                    <a:pt x="419" y="531"/>
                    <a:pt x="446" y="585"/>
                  </a:cubicBezTo>
                  <a:cubicBezTo>
                    <a:pt x="432" y="584"/>
                    <a:pt x="418" y="584"/>
                    <a:pt x="405" y="584"/>
                  </a:cubicBezTo>
                  <a:cubicBezTo>
                    <a:pt x="181" y="584"/>
                    <a:pt x="0" y="765"/>
                    <a:pt x="0" y="989"/>
                  </a:cubicBezTo>
                  <a:cubicBezTo>
                    <a:pt x="0" y="1212"/>
                    <a:pt x="181" y="1394"/>
                    <a:pt x="405" y="1394"/>
                  </a:cubicBezTo>
                  <a:cubicBezTo>
                    <a:pt x="405" y="1394"/>
                    <a:pt x="716" y="1394"/>
                    <a:pt x="1285" y="1394"/>
                  </a:cubicBezTo>
                  <a:cubicBezTo>
                    <a:pt x="1911" y="1394"/>
                    <a:pt x="1911" y="1394"/>
                    <a:pt x="1911" y="1394"/>
                  </a:cubicBezTo>
                  <a:cubicBezTo>
                    <a:pt x="1928" y="1394"/>
                    <a:pt x="1996" y="1395"/>
                    <a:pt x="2014" y="1395"/>
                  </a:cubicBezTo>
                  <a:cubicBezTo>
                    <a:pt x="2252" y="1395"/>
                    <a:pt x="2446" y="1203"/>
                    <a:pt x="2446" y="964"/>
                  </a:cubicBezTo>
                  <a:cubicBezTo>
                    <a:pt x="2446" y="726"/>
                    <a:pt x="2252" y="532"/>
                    <a:pt x="2013" y="532"/>
                  </a:cubicBezTo>
                  <a:close/>
                </a:path>
              </a:pathLst>
            </a:custGeom>
            <a:noFill/>
            <a:ln w="25400" cap="rnd">
              <a:solidFill>
                <a:srgbClr val="6E6E6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10" name="Freeform 45"/>
            <p:cNvSpPr>
              <a:spLocks/>
            </p:cNvSpPr>
            <p:nvPr/>
          </p:nvSpPr>
          <p:spPr bwMode="auto">
            <a:xfrm flipH="1">
              <a:off x="11171237" y="428134"/>
              <a:ext cx="838200" cy="478328"/>
            </a:xfrm>
            <a:custGeom>
              <a:avLst/>
              <a:gdLst>
                <a:gd name="T0" fmla="*/ 2013 w 2446"/>
                <a:gd name="T1" fmla="*/ 532 h 1395"/>
                <a:gd name="T2" fmla="*/ 1907 w 2446"/>
                <a:gd name="T3" fmla="*/ 545 h 1395"/>
                <a:gd name="T4" fmla="*/ 1510 w 2446"/>
                <a:gd name="T5" fmla="*/ 224 h 1395"/>
                <a:gd name="T6" fmla="*/ 1210 w 2446"/>
                <a:gd name="T7" fmla="*/ 358 h 1395"/>
                <a:gd name="T8" fmla="*/ 808 w 2446"/>
                <a:gd name="T9" fmla="*/ 0 h 1395"/>
                <a:gd name="T10" fmla="*/ 405 w 2446"/>
                <a:gd name="T11" fmla="*/ 406 h 1395"/>
                <a:gd name="T12" fmla="*/ 446 w 2446"/>
                <a:gd name="T13" fmla="*/ 585 h 1395"/>
                <a:gd name="T14" fmla="*/ 405 w 2446"/>
                <a:gd name="T15" fmla="*/ 584 h 1395"/>
                <a:gd name="T16" fmla="*/ 0 w 2446"/>
                <a:gd name="T17" fmla="*/ 989 h 1395"/>
                <a:gd name="T18" fmla="*/ 405 w 2446"/>
                <a:gd name="T19" fmla="*/ 1394 h 1395"/>
                <a:gd name="T20" fmla="*/ 1285 w 2446"/>
                <a:gd name="T21" fmla="*/ 1394 h 1395"/>
                <a:gd name="T22" fmla="*/ 1911 w 2446"/>
                <a:gd name="T23" fmla="*/ 1394 h 1395"/>
                <a:gd name="T24" fmla="*/ 2014 w 2446"/>
                <a:gd name="T25" fmla="*/ 1395 h 1395"/>
                <a:gd name="T26" fmla="*/ 2446 w 2446"/>
                <a:gd name="T27" fmla="*/ 964 h 1395"/>
                <a:gd name="T28" fmla="*/ 2013 w 2446"/>
                <a:gd name="T29" fmla="*/ 532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46" h="1395">
                  <a:moveTo>
                    <a:pt x="2013" y="532"/>
                  </a:moveTo>
                  <a:cubicBezTo>
                    <a:pt x="1976" y="532"/>
                    <a:pt x="1941" y="536"/>
                    <a:pt x="1907" y="545"/>
                  </a:cubicBezTo>
                  <a:cubicBezTo>
                    <a:pt x="1867" y="362"/>
                    <a:pt x="1704" y="224"/>
                    <a:pt x="1510" y="224"/>
                  </a:cubicBezTo>
                  <a:cubicBezTo>
                    <a:pt x="1392" y="224"/>
                    <a:pt x="1285" y="276"/>
                    <a:pt x="1210" y="358"/>
                  </a:cubicBezTo>
                  <a:cubicBezTo>
                    <a:pt x="1187" y="157"/>
                    <a:pt x="1016" y="0"/>
                    <a:pt x="808" y="0"/>
                  </a:cubicBezTo>
                  <a:cubicBezTo>
                    <a:pt x="584" y="0"/>
                    <a:pt x="405" y="182"/>
                    <a:pt x="405" y="406"/>
                  </a:cubicBezTo>
                  <a:cubicBezTo>
                    <a:pt x="405" y="471"/>
                    <a:pt x="419" y="531"/>
                    <a:pt x="446" y="585"/>
                  </a:cubicBezTo>
                  <a:cubicBezTo>
                    <a:pt x="432" y="584"/>
                    <a:pt x="418" y="584"/>
                    <a:pt x="405" y="584"/>
                  </a:cubicBezTo>
                  <a:cubicBezTo>
                    <a:pt x="181" y="584"/>
                    <a:pt x="0" y="765"/>
                    <a:pt x="0" y="989"/>
                  </a:cubicBezTo>
                  <a:cubicBezTo>
                    <a:pt x="0" y="1212"/>
                    <a:pt x="181" y="1394"/>
                    <a:pt x="405" y="1394"/>
                  </a:cubicBezTo>
                  <a:cubicBezTo>
                    <a:pt x="405" y="1394"/>
                    <a:pt x="716" y="1394"/>
                    <a:pt x="1285" y="1394"/>
                  </a:cubicBezTo>
                  <a:cubicBezTo>
                    <a:pt x="1911" y="1394"/>
                    <a:pt x="1911" y="1394"/>
                    <a:pt x="1911" y="1394"/>
                  </a:cubicBezTo>
                  <a:cubicBezTo>
                    <a:pt x="1928" y="1394"/>
                    <a:pt x="1996" y="1395"/>
                    <a:pt x="2014" y="1395"/>
                  </a:cubicBezTo>
                  <a:cubicBezTo>
                    <a:pt x="2252" y="1395"/>
                    <a:pt x="2446" y="1203"/>
                    <a:pt x="2446" y="964"/>
                  </a:cubicBezTo>
                  <a:cubicBezTo>
                    <a:pt x="2446" y="726"/>
                    <a:pt x="2252" y="532"/>
                    <a:pt x="2013" y="532"/>
                  </a:cubicBezTo>
                  <a:close/>
                </a:path>
              </a:pathLst>
            </a:custGeom>
            <a:noFill/>
            <a:ln w="25400" cap="rnd">
              <a:solidFill>
                <a:srgbClr val="6E6E6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53" name="Freeform 45"/>
            <p:cNvSpPr>
              <a:spLocks/>
            </p:cNvSpPr>
            <p:nvPr/>
          </p:nvSpPr>
          <p:spPr bwMode="auto">
            <a:xfrm flipH="1">
              <a:off x="11475084" y="1149685"/>
              <a:ext cx="838199" cy="478328"/>
            </a:xfrm>
            <a:custGeom>
              <a:avLst/>
              <a:gdLst>
                <a:gd name="T0" fmla="*/ 2013 w 2446"/>
                <a:gd name="T1" fmla="*/ 532 h 1395"/>
                <a:gd name="T2" fmla="*/ 1907 w 2446"/>
                <a:gd name="T3" fmla="*/ 545 h 1395"/>
                <a:gd name="T4" fmla="*/ 1510 w 2446"/>
                <a:gd name="T5" fmla="*/ 224 h 1395"/>
                <a:gd name="T6" fmla="*/ 1210 w 2446"/>
                <a:gd name="T7" fmla="*/ 358 h 1395"/>
                <a:gd name="T8" fmla="*/ 808 w 2446"/>
                <a:gd name="T9" fmla="*/ 0 h 1395"/>
                <a:gd name="T10" fmla="*/ 405 w 2446"/>
                <a:gd name="T11" fmla="*/ 406 h 1395"/>
                <a:gd name="T12" fmla="*/ 446 w 2446"/>
                <a:gd name="T13" fmla="*/ 585 h 1395"/>
                <a:gd name="T14" fmla="*/ 405 w 2446"/>
                <a:gd name="T15" fmla="*/ 584 h 1395"/>
                <a:gd name="T16" fmla="*/ 0 w 2446"/>
                <a:gd name="T17" fmla="*/ 989 h 1395"/>
                <a:gd name="T18" fmla="*/ 405 w 2446"/>
                <a:gd name="T19" fmla="*/ 1394 h 1395"/>
                <a:gd name="T20" fmla="*/ 1285 w 2446"/>
                <a:gd name="T21" fmla="*/ 1394 h 1395"/>
                <a:gd name="T22" fmla="*/ 1911 w 2446"/>
                <a:gd name="T23" fmla="*/ 1394 h 1395"/>
                <a:gd name="T24" fmla="*/ 2014 w 2446"/>
                <a:gd name="T25" fmla="*/ 1395 h 1395"/>
                <a:gd name="T26" fmla="*/ 2446 w 2446"/>
                <a:gd name="T27" fmla="*/ 964 h 1395"/>
                <a:gd name="T28" fmla="*/ 2013 w 2446"/>
                <a:gd name="T29" fmla="*/ 532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46" h="1395">
                  <a:moveTo>
                    <a:pt x="2013" y="532"/>
                  </a:moveTo>
                  <a:cubicBezTo>
                    <a:pt x="1976" y="532"/>
                    <a:pt x="1941" y="536"/>
                    <a:pt x="1907" y="545"/>
                  </a:cubicBezTo>
                  <a:cubicBezTo>
                    <a:pt x="1867" y="362"/>
                    <a:pt x="1704" y="224"/>
                    <a:pt x="1510" y="224"/>
                  </a:cubicBezTo>
                  <a:cubicBezTo>
                    <a:pt x="1392" y="224"/>
                    <a:pt x="1285" y="276"/>
                    <a:pt x="1210" y="358"/>
                  </a:cubicBezTo>
                  <a:cubicBezTo>
                    <a:pt x="1187" y="157"/>
                    <a:pt x="1016" y="0"/>
                    <a:pt x="808" y="0"/>
                  </a:cubicBezTo>
                  <a:cubicBezTo>
                    <a:pt x="584" y="0"/>
                    <a:pt x="405" y="182"/>
                    <a:pt x="405" y="406"/>
                  </a:cubicBezTo>
                  <a:cubicBezTo>
                    <a:pt x="405" y="471"/>
                    <a:pt x="419" y="531"/>
                    <a:pt x="446" y="585"/>
                  </a:cubicBezTo>
                  <a:cubicBezTo>
                    <a:pt x="432" y="584"/>
                    <a:pt x="418" y="584"/>
                    <a:pt x="405" y="584"/>
                  </a:cubicBezTo>
                  <a:cubicBezTo>
                    <a:pt x="181" y="584"/>
                    <a:pt x="0" y="765"/>
                    <a:pt x="0" y="989"/>
                  </a:cubicBezTo>
                  <a:cubicBezTo>
                    <a:pt x="0" y="1212"/>
                    <a:pt x="181" y="1394"/>
                    <a:pt x="405" y="1394"/>
                  </a:cubicBezTo>
                  <a:cubicBezTo>
                    <a:pt x="405" y="1394"/>
                    <a:pt x="716" y="1394"/>
                    <a:pt x="1285" y="1394"/>
                  </a:cubicBezTo>
                  <a:cubicBezTo>
                    <a:pt x="1911" y="1394"/>
                    <a:pt x="1911" y="1394"/>
                    <a:pt x="1911" y="1394"/>
                  </a:cubicBezTo>
                  <a:cubicBezTo>
                    <a:pt x="1928" y="1394"/>
                    <a:pt x="1996" y="1395"/>
                    <a:pt x="2014" y="1395"/>
                  </a:cubicBezTo>
                  <a:cubicBezTo>
                    <a:pt x="2252" y="1395"/>
                    <a:pt x="2446" y="1203"/>
                    <a:pt x="2446" y="964"/>
                  </a:cubicBezTo>
                  <a:cubicBezTo>
                    <a:pt x="2446" y="726"/>
                    <a:pt x="2252" y="532"/>
                    <a:pt x="2013" y="532"/>
                  </a:cubicBezTo>
                  <a:close/>
                </a:path>
              </a:pathLst>
            </a:custGeom>
            <a:noFill/>
            <a:ln w="25400" cap="rnd">
              <a:solidFill>
                <a:srgbClr val="6E6E6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grpSp>
      <p:sp>
        <p:nvSpPr>
          <p:cNvPr id="70" name="TextBox 69"/>
          <p:cNvSpPr txBox="1"/>
          <p:nvPr/>
        </p:nvSpPr>
        <p:spPr>
          <a:xfrm>
            <a:off x="8799678" y="4101319"/>
            <a:ext cx="3228514" cy="651729"/>
          </a:xfrm>
          <a:prstGeom prst="rect">
            <a:avLst/>
          </a:prstGeom>
          <a:noFill/>
        </p:spPr>
        <p:txBody>
          <a:bodyPr wrap="square" lIns="0" tIns="0" rIns="0" bIns="0" rtlCol="0">
            <a:spAutoFit/>
          </a:bodyPr>
          <a:lstStyle/>
          <a:p>
            <a:pPr algn="ctr" defTabSz="913960">
              <a:lnSpc>
                <a:spcPct val="90000"/>
              </a:lnSpc>
              <a:defRPr/>
            </a:pPr>
            <a:r>
              <a:rPr lang="en-US" sz="2353" kern="0" spc="20">
                <a:latin typeface="Segoe UI Light"/>
                <a:cs typeface="Segoe UI Semilight" panose="020B0402040204020203" pitchFamily="34" charset="0"/>
              </a:rPr>
              <a:t>Team Foundation</a:t>
            </a:r>
          </a:p>
          <a:p>
            <a:pPr algn="ctr" defTabSz="913960">
              <a:lnSpc>
                <a:spcPct val="90000"/>
              </a:lnSpc>
              <a:defRPr/>
            </a:pPr>
            <a:r>
              <a:rPr lang="en-US" sz="2353" kern="0" spc="20" dirty="0">
                <a:latin typeface="Segoe UI Light"/>
                <a:cs typeface="Segoe UI Semilight" panose="020B0402040204020203" pitchFamily="34" charset="0"/>
              </a:rPr>
              <a:t>Server</a:t>
            </a:r>
          </a:p>
        </p:txBody>
      </p:sp>
      <p:sp>
        <p:nvSpPr>
          <p:cNvPr id="124" name="Line 15"/>
          <p:cNvSpPr>
            <a:spLocks noChangeShapeType="1"/>
          </p:cNvSpPr>
          <p:nvPr/>
        </p:nvSpPr>
        <p:spPr bwMode="auto">
          <a:xfrm flipH="1">
            <a:off x="10374464" y="5222170"/>
            <a:ext cx="1000953" cy="0"/>
          </a:xfrm>
          <a:prstGeom prst="line">
            <a:avLst/>
          </a:prstGeom>
          <a:noFill/>
          <a:ln w="26988" cap="rnd">
            <a:solidFill>
              <a:srgbClr val="6E6E6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25" name="Line 16"/>
          <p:cNvSpPr>
            <a:spLocks noChangeShapeType="1"/>
          </p:cNvSpPr>
          <p:nvPr/>
        </p:nvSpPr>
        <p:spPr bwMode="auto">
          <a:xfrm flipH="1">
            <a:off x="10374464" y="5445739"/>
            <a:ext cx="1000953" cy="0"/>
          </a:xfrm>
          <a:prstGeom prst="line">
            <a:avLst/>
          </a:prstGeom>
          <a:noFill/>
          <a:ln w="26988" cap="rnd">
            <a:solidFill>
              <a:srgbClr val="6E6E6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26" name="Line 17"/>
          <p:cNvSpPr>
            <a:spLocks noChangeShapeType="1"/>
          </p:cNvSpPr>
          <p:nvPr/>
        </p:nvSpPr>
        <p:spPr bwMode="auto">
          <a:xfrm flipH="1">
            <a:off x="10374464" y="5670443"/>
            <a:ext cx="1000953" cy="0"/>
          </a:xfrm>
          <a:prstGeom prst="line">
            <a:avLst/>
          </a:prstGeom>
          <a:noFill/>
          <a:ln w="26988" cap="rnd">
            <a:solidFill>
              <a:srgbClr val="6E6E6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27" name="Line 18"/>
          <p:cNvSpPr>
            <a:spLocks noChangeShapeType="1"/>
          </p:cNvSpPr>
          <p:nvPr/>
        </p:nvSpPr>
        <p:spPr bwMode="auto">
          <a:xfrm flipH="1">
            <a:off x="10374464" y="5894012"/>
            <a:ext cx="1000953" cy="0"/>
          </a:xfrm>
          <a:prstGeom prst="line">
            <a:avLst/>
          </a:prstGeom>
          <a:noFill/>
          <a:ln w="26988" cap="rnd">
            <a:solidFill>
              <a:srgbClr val="6E6E6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28" name="Line 19"/>
          <p:cNvSpPr>
            <a:spLocks noChangeShapeType="1"/>
          </p:cNvSpPr>
          <p:nvPr/>
        </p:nvSpPr>
        <p:spPr bwMode="auto">
          <a:xfrm flipH="1">
            <a:off x="10374464" y="6117581"/>
            <a:ext cx="1000953" cy="0"/>
          </a:xfrm>
          <a:prstGeom prst="line">
            <a:avLst/>
          </a:prstGeom>
          <a:noFill/>
          <a:ln w="26988" cap="rnd">
            <a:solidFill>
              <a:srgbClr val="6E6E6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29" name="Line 20"/>
          <p:cNvSpPr>
            <a:spLocks noChangeShapeType="1"/>
          </p:cNvSpPr>
          <p:nvPr/>
        </p:nvSpPr>
        <p:spPr bwMode="auto">
          <a:xfrm flipH="1">
            <a:off x="10374464" y="6341150"/>
            <a:ext cx="1000953" cy="0"/>
          </a:xfrm>
          <a:prstGeom prst="line">
            <a:avLst/>
          </a:prstGeom>
          <a:noFill/>
          <a:ln w="26988" cap="rnd">
            <a:solidFill>
              <a:srgbClr val="6E6E6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30" name="Line 21"/>
          <p:cNvSpPr>
            <a:spLocks noChangeShapeType="1"/>
          </p:cNvSpPr>
          <p:nvPr/>
        </p:nvSpPr>
        <p:spPr bwMode="auto">
          <a:xfrm flipH="1">
            <a:off x="10374464" y="6565854"/>
            <a:ext cx="1000953" cy="0"/>
          </a:xfrm>
          <a:prstGeom prst="line">
            <a:avLst/>
          </a:prstGeom>
          <a:noFill/>
          <a:ln w="26988" cap="rnd">
            <a:solidFill>
              <a:srgbClr val="6E6E6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31" name="Oval 22"/>
          <p:cNvSpPr>
            <a:spLocks noChangeArrowheads="1"/>
          </p:cNvSpPr>
          <p:nvPr/>
        </p:nvSpPr>
        <p:spPr bwMode="auto">
          <a:xfrm>
            <a:off x="11162062" y="6648699"/>
            <a:ext cx="116891" cy="116891"/>
          </a:xfrm>
          <a:prstGeom prst="ellipse">
            <a:avLst/>
          </a:prstGeom>
          <a:noFill/>
          <a:ln w="26988" cap="rnd">
            <a:solidFill>
              <a:srgbClr val="6E6E6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32" name="Line 23"/>
          <p:cNvSpPr>
            <a:spLocks noChangeShapeType="1"/>
          </p:cNvSpPr>
          <p:nvPr/>
        </p:nvSpPr>
        <p:spPr bwMode="auto">
          <a:xfrm>
            <a:off x="10459579" y="6652104"/>
            <a:ext cx="226974" cy="0"/>
          </a:xfrm>
          <a:prstGeom prst="line">
            <a:avLst/>
          </a:prstGeom>
          <a:noFill/>
          <a:ln w="26988" cap="rnd">
            <a:solidFill>
              <a:srgbClr val="6E6E6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33" name="Line 24"/>
          <p:cNvSpPr>
            <a:spLocks noChangeShapeType="1"/>
          </p:cNvSpPr>
          <p:nvPr/>
        </p:nvSpPr>
        <p:spPr bwMode="auto">
          <a:xfrm>
            <a:off x="10459579" y="6706578"/>
            <a:ext cx="226974" cy="0"/>
          </a:xfrm>
          <a:prstGeom prst="line">
            <a:avLst/>
          </a:prstGeom>
          <a:noFill/>
          <a:ln w="26988" cap="rnd">
            <a:solidFill>
              <a:srgbClr val="6E6E6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34" name="Line 25"/>
          <p:cNvSpPr>
            <a:spLocks noChangeShapeType="1"/>
          </p:cNvSpPr>
          <p:nvPr/>
        </p:nvSpPr>
        <p:spPr bwMode="auto">
          <a:xfrm>
            <a:off x="10459579" y="6762186"/>
            <a:ext cx="226974" cy="0"/>
          </a:xfrm>
          <a:prstGeom prst="line">
            <a:avLst/>
          </a:prstGeom>
          <a:noFill/>
          <a:ln w="26988" cap="rnd">
            <a:solidFill>
              <a:srgbClr val="6E6E6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135" name="Oval 26"/>
          <p:cNvSpPr>
            <a:spLocks noChangeArrowheads="1"/>
          </p:cNvSpPr>
          <p:nvPr/>
        </p:nvSpPr>
        <p:spPr bwMode="auto">
          <a:xfrm>
            <a:off x="10459579" y="5310690"/>
            <a:ext cx="46530" cy="46530"/>
          </a:xfrm>
          <a:prstGeom prst="ellipse">
            <a:avLst/>
          </a:prstGeom>
          <a:solidFill>
            <a:srgbClr val="737373"/>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97333">
                    <a:srgbClr val="FFFFFF"/>
                  </a:gs>
                  <a:gs pos="91556">
                    <a:srgbClr val="FFFFFF"/>
                  </a:gs>
                </a:gsLst>
                <a:lin ang="5400000" scaled="0"/>
              </a:gradFill>
              <a:latin typeface="Segoe UI"/>
            </a:endParaRPr>
          </a:p>
        </p:txBody>
      </p:sp>
      <p:sp>
        <p:nvSpPr>
          <p:cNvPr id="4" name="Title 3"/>
          <p:cNvSpPr>
            <a:spLocks noGrp="1"/>
          </p:cNvSpPr>
          <p:nvPr>
            <p:ph type="title"/>
          </p:nvPr>
        </p:nvSpPr>
        <p:spPr/>
        <p:txBody>
          <a:bodyPr/>
          <a:lstStyle/>
          <a:p>
            <a:r>
              <a:rPr lang="en-US" dirty="0"/>
              <a:t>Mismo </a:t>
            </a:r>
            <a:r>
              <a:rPr lang="en-US" dirty="0" err="1"/>
              <a:t>código</a:t>
            </a:r>
            <a:r>
              <a:rPr lang="en-US" dirty="0"/>
              <a:t>, </a:t>
            </a:r>
            <a:r>
              <a:rPr lang="en-US" dirty="0" err="1"/>
              <a:t>diferentes</a:t>
            </a:r>
            <a:r>
              <a:rPr lang="en-US" dirty="0"/>
              <a:t> </a:t>
            </a:r>
            <a:r>
              <a:rPr lang="en-US" dirty="0" err="1"/>
              <a:t>flujos</a:t>
            </a:r>
            <a:r>
              <a:rPr lang="en-US" dirty="0"/>
              <a:t> de </a:t>
            </a:r>
            <a:r>
              <a:rPr lang="en-US" dirty="0" err="1"/>
              <a:t>entrega</a:t>
            </a:r>
            <a:endParaRPr lang="en-US" dirty="0"/>
          </a:p>
        </p:txBody>
      </p:sp>
      <p:grpSp>
        <p:nvGrpSpPr>
          <p:cNvPr id="6" name="Group 5"/>
          <p:cNvGrpSpPr/>
          <p:nvPr/>
        </p:nvGrpSpPr>
        <p:grpSpPr>
          <a:xfrm>
            <a:off x="2704837" y="4154923"/>
            <a:ext cx="1514926" cy="1767927"/>
            <a:chOff x="2759074" y="4237741"/>
            <a:chExt cx="1545303" cy="1803378"/>
          </a:xfrm>
        </p:grpSpPr>
        <p:sp>
          <p:nvSpPr>
            <p:cNvPr id="18" name="Oval 17"/>
            <p:cNvSpPr/>
            <p:nvPr/>
          </p:nvSpPr>
          <p:spPr bwMode="auto">
            <a:xfrm>
              <a:off x="2832240" y="4433358"/>
              <a:ext cx="1398969" cy="1398402"/>
            </a:xfrm>
            <a:prstGeom prst="ellipse">
              <a:avLst/>
            </a:prstGeom>
            <a:solidFill>
              <a:schemeClr val="tx2"/>
            </a:solidFill>
            <a:ln w="10795" cap="flat" cmpd="sng" algn="ctr">
              <a:noFill/>
              <a:prstDash val="solid"/>
              <a:headEnd type="none" w="med" len="med"/>
              <a:tailEnd type="none" w="med" len="med"/>
            </a:ln>
            <a:effectLst/>
          </p:spPr>
          <p:txBody>
            <a:bodyPr vert="horz" wrap="square" lIns="89580" tIns="44791" rIns="89580" bIns="44791" numCol="1" rtlCol="0" anchor="ctr" anchorCtr="0" compatLnSpc="1">
              <a:prstTxWarp prst="textNoShape">
                <a:avLst/>
              </a:prstTxWarp>
            </a:bodyPr>
            <a:lstStyle/>
            <a:p>
              <a:pPr algn="ctr" defTabSz="913128" fontAlgn="base">
                <a:lnSpc>
                  <a:spcPct val="90000"/>
                </a:lnSpc>
                <a:spcBef>
                  <a:spcPct val="0"/>
                </a:spcBef>
                <a:spcAft>
                  <a:spcPct val="0"/>
                </a:spcAft>
                <a:defRPr/>
              </a:pPr>
              <a:r>
                <a:rPr lang="en-US" sz="1567" kern="0" spc="-50">
                  <a:gradFill>
                    <a:gsLst>
                      <a:gs pos="97333">
                        <a:srgbClr val="FFFFFF"/>
                      </a:gs>
                      <a:gs pos="91556">
                        <a:srgbClr val="FFFFFF"/>
                      </a:gs>
                    </a:gsLst>
                    <a:lin ang="5400000" scaled="0"/>
                  </a:gradFill>
                  <a:latin typeface="Segoe UI"/>
                </a:rPr>
                <a:t>Update 1</a:t>
              </a:r>
            </a:p>
          </p:txBody>
        </p:sp>
        <p:sp>
          <p:nvSpPr>
            <p:cNvPr id="19" name="Freeform 7"/>
            <p:cNvSpPr>
              <a:spLocks noEditPoints="1"/>
            </p:cNvSpPr>
            <p:nvPr/>
          </p:nvSpPr>
          <p:spPr bwMode="auto">
            <a:xfrm rot="10800000" flipH="1">
              <a:off x="2759074" y="4357962"/>
              <a:ext cx="1545303" cy="154919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D6CBE4"/>
            </a:solidFill>
            <a:ln w="25400" cap="flat" cmpd="sng" algn="ctr">
              <a:noFill/>
              <a:prstDash val="solid"/>
              <a:headEnd type="none" w="med" len="med"/>
              <a:tailEnd type="none" w="med" len="med"/>
            </a:ln>
            <a:effectLst/>
            <a:ex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20" name="Chevron 89"/>
            <p:cNvSpPr/>
            <p:nvPr/>
          </p:nvSpPr>
          <p:spPr bwMode="black">
            <a:xfrm>
              <a:off x="3370306" y="4323496"/>
              <a:ext cx="242844" cy="14757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21" name="Chevron 90"/>
            <p:cNvSpPr/>
            <p:nvPr/>
          </p:nvSpPr>
          <p:spPr bwMode="black">
            <a:xfrm rot="859246" flipH="1">
              <a:off x="3312246" y="5778123"/>
              <a:ext cx="197205" cy="147576"/>
            </a:xfrm>
            <a:prstGeom prst="chevron">
              <a:avLst>
                <a:gd name="adj" fmla="val 33504"/>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89580" tIns="44791" rIns="89580" bIns="44791" numCol="1" spcCol="0" rtlCol="0" fromWordArt="0" anchor="ctr" anchorCtr="0" forceAA="0" compatLnSpc="1">
              <a:prstTxWarp prst="textNoShape">
                <a:avLst/>
              </a:prstTxWarp>
              <a:noAutofit/>
            </a:bodyPr>
            <a:lstStyle/>
            <a:p>
              <a:pPr algn="ctr" defTabSz="913128" fontAlgn="base">
                <a:lnSpc>
                  <a:spcPct val="90000"/>
                </a:lnSpc>
                <a:spcBef>
                  <a:spcPct val="0"/>
                </a:spcBef>
                <a:spcAft>
                  <a:spcPct val="0"/>
                </a:spcAft>
                <a:defRPr/>
              </a:pPr>
              <a:endParaRPr lang="en-US" sz="1567" kern="0" spc="-50">
                <a:gradFill>
                  <a:gsLst>
                    <a:gs pos="97333">
                      <a:srgbClr val="FFFFFF"/>
                    </a:gs>
                    <a:gs pos="91556">
                      <a:srgbClr val="FFFFFF"/>
                    </a:gs>
                  </a:gsLst>
                  <a:lin ang="5400000" scaled="0"/>
                </a:gradFill>
                <a:latin typeface="Segoe UI"/>
              </a:endParaRPr>
            </a:p>
          </p:txBody>
        </p:sp>
        <p:sp>
          <p:nvSpPr>
            <p:cNvPr id="22" name="Chevron 91"/>
            <p:cNvSpPr/>
            <p:nvPr/>
          </p:nvSpPr>
          <p:spPr bwMode="black">
            <a:xfrm rot="21131597">
              <a:off x="3260314" y="4237741"/>
              <a:ext cx="242844" cy="373309"/>
            </a:xfrm>
            <a:prstGeom prst="chevron">
              <a:avLst>
                <a:gd name="adj" fmla="val 55093"/>
              </a:avLst>
            </a:prstGeom>
            <a:solidFill>
              <a:srgbClr val="D6CBE4"/>
            </a:solidFill>
            <a:ln w="25400" cap="flat" cmpd="sng" algn="ctr">
              <a:solidFill>
                <a:srgbClr val="D6CBE4"/>
              </a:solid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defRPr/>
              </a:pPr>
              <a:endParaRPr lang="en-US" sz="1764" kern="0" spc="-50">
                <a:gradFill>
                  <a:gsLst>
                    <a:gs pos="97333">
                      <a:srgbClr val="FFFFFF"/>
                    </a:gs>
                    <a:gs pos="91556">
                      <a:srgbClr val="FFFFFF"/>
                    </a:gs>
                  </a:gsLst>
                  <a:lin ang="5400000" scaled="0"/>
                </a:gradFill>
                <a:latin typeface="Segoe UI Light"/>
              </a:endParaRPr>
            </a:p>
          </p:txBody>
        </p:sp>
        <p:sp>
          <p:nvSpPr>
            <p:cNvPr id="23" name="Chevron 92"/>
            <p:cNvSpPr/>
            <p:nvPr/>
          </p:nvSpPr>
          <p:spPr bwMode="black">
            <a:xfrm flipH="1" flipV="1">
              <a:off x="3410303" y="5667810"/>
              <a:ext cx="242844" cy="373309"/>
            </a:xfrm>
            <a:prstGeom prst="chevron">
              <a:avLst>
                <a:gd name="adj" fmla="val 55093"/>
              </a:avLst>
            </a:prstGeom>
            <a:solidFill>
              <a:srgbClr val="D6CBE4"/>
            </a:solidFill>
            <a:ln w="25400" cap="flat" cmpd="sng" algn="ctr">
              <a:solidFill>
                <a:srgbClr val="D6CBE4"/>
              </a:solidFill>
              <a:prstDash val="solid"/>
              <a:headEnd type="none" w="med" len="med"/>
              <a:tailEnd type="none" w="med" len="med"/>
            </a:ln>
            <a:effectLst/>
          </p:spPr>
          <p:txBody>
            <a:bodyPr vert="horz" wrap="square" lIns="179166" tIns="0" rIns="89580" bIns="0" numCol="1" rtlCol="0" anchor="ctr" anchorCtr="0" compatLnSpc="1">
              <a:prstTxWarp prst="textNoShape">
                <a:avLst/>
              </a:prstTxWarp>
            </a:bodyPr>
            <a:lstStyle/>
            <a:p>
              <a:pPr defTabSz="913128" fontAlgn="base">
                <a:lnSpc>
                  <a:spcPct val="90000"/>
                </a:lnSpc>
                <a:spcBef>
                  <a:spcPct val="0"/>
                </a:spcBef>
                <a:spcAft>
                  <a:spcPct val="0"/>
                </a:spcAft>
              </a:pPr>
              <a:endParaRPr lang="en-US" sz="1764" kern="0" spc="-50">
                <a:gradFill>
                  <a:gsLst>
                    <a:gs pos="97333">
                      <a:srgbClr val="FFFFFF"/>
                    </a:gs>
                    <a:gs pos="91556">
                      <a:srgbClr val="FFFFFF"/>
                    </a:gs>
                  </a:gsLst>
                  <a:lin ang="5400000" scaled="0"/>
                </a:gradFill>
                <a:latin typeface="Segoe UI Light"/>
              </a:endParaRPr>
            </a:p>
          </p:txBody>
        </p:sp>
      </p:grpSp>
      <p:sp>
        <p:nvSpPr>
          <p:cNvPr id="9" name="Rectangle 8"/>
          <p:cNvSpPr/>
          <p:nvPr/>
        </p:nvSpPr>
        <p:spPr bwMode="auto">
          <a:xfrm>
            <a:off x="9813410" y="5776248"/>
            <a:ext cx="538288" cy="1081752"/>
          </a:xfrm>
          <a:prstGeom prst="rect">
            <a:avLst/>
          </a:prstGeom>
          <a:noFill/>
          <a:ln w="28575">
            <a:solidFill>
              <a:srgbClr val="6E6E6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10355149" y="5048178"/>
            <a:ext cx="1035169" cy="1813265"/>
          </a:xfrm>
          <a:custGeom>
            <a:avLst/>
            <a:gdLst>
              <a:gd name="connsiteX0" fmla="*/ 0 w 1035169"/>
              <a:gd name="connsiteY0" fmla="*/ 96623 h 1806371"/>
              <a:gd name="connsiteX1" fmla="*/ 96623 w 1035169"/>
              <a:gd name="connsiteY1" fmla="*/ 0 h 1806371"/>
              <a:gd name="connsiteX2" fmla="*/ 938546 w 1035169"/>
              <a:gd name="connsiteY2" fmla="*/ 0 h 1806371"/>
              <a:gd name="connsiteX3" fmla="*/ 1035169 w 1035169"/>
              <a:gd name="connsiteY3" fmla="*/ 96623 h 1806371"/>
              <a:gd name="connsiteX4" fmla="*/ 1035169 w 1035169"/>
              <a:gd name="connsiteY4" fmla="*/ 1709748 h 1806371"/>
              <a:gd name="connsiteX5" fmla="*/ 938546 w 1035169"/>
              <a:gd name="connsiteY5" fmla="*/ 1806371 h 1806371"/>
              <a:gd name="connsiteX6" fmla="*/ 96623 w 1035169"/>
              <a:gd name="connsiteY6" fmla="*/ 1806371 h 1806371"/>
              <a:gd name="connsiteX7" fmla="*/ 0 w 1035169"/>
              <a:gd name="connsiteY7" fmla="*/ 1709748 h 1806371"/>
              <a:gd name="connsiteX8" fmla="*/ 0 w 1035169"/>
              <a:gd name="connsiteY8" fmla="*/ 96623 h 1806371"/>
              <a:gd name="connsiteX0" fmla="*/ 0 w 1035169"/>
              <a:gd name="connsiteY0" fmla="*/ 96623 h 1806371"/>
              <a:gd name="connsiteX1" fmla="*/ 96623 w 1035169"/>
              <a:gd name="connsiteY1" fmla="*/ 0 h 1806371"/>
              <a:gd name="connsiteX2" fmla="*/ 938546 w 1035169"/>
              <a:gd name="connsiteY2" fmla="*/ 0 h 1806371"/>
              <a:gd name="connsiteX3" fmla="*/ 1035169 w 1035169"/>
              <a:gd name="connsiteY3" fmla="*/ 96623 h 1806371"/>
              <a:gd name="connsiteX4" fmla="*/ 1035169 w 1035169"/>
              <a:gd name="connsiteY4" fmla="*/ 1709748 h 1806371"/>
              <a:gd name="connsiteX5" fmla="*/ 938546 w 1035169"/>
              <a:gd name="connsiteY5" fmla="*/ 1806371 h 1806371"/>
              <a:gd name="connsiteX6" fmla="*/ 96623 w 1035169"/>
              <a:gd name="connsiteY6" fmla="*/ 1806371 h 1806371"/>
              <a:gd name="connsiteX7" fmla="*/ 0 w 1035169"/>
              <a:gd name="connsiteY7" fmla="*/ 1709748 h 1806371"/>
              <a:gd name="connsiteX8" fmla="*/ 0 w 1035169"/>
              <a:gd name="connsiteY8" fmla="*/ 96623 h 1806371"/>
              <a:gd name="connsiteX0" fmla="*/ 0 w 1035169"/>
              <a:gd name="connsiteY0" fmla="*/ 96623 h 1806371"/>
              <a:gd name="connsiteX1" fmla="*/ 96623 w 1035169"/>
              <a:gd name="connsiteY1" fmla="*/ 0 h 1806371"/>
              <a:gd name="connsiteX2" fmla="*/ 938546 w 1035169"/>
              <a:gd name="connsiteY2" fmla="*/ 0 h 1806371"/>
              <a:gd name="connsiteX3" fmla="*/ 1035169 w 1035169"/>
              <a:gd name="connsiteY3" fmla="*/ 96623 h 1806371"/>
              <a:gd name="connsiteX4" fmla="*/ 1035169 w 1035169"/>
              <a:gd name="connsiteY4" fmla="*/ 1709748 h 1806371"/>
              <a:gd name="connsiteX5" fmla="*/ 938546 w 1035169"/>
              <a:gd name="connsiteY5" fmla="*/ 1806371 h 1806371"/>
              <a:gd name="connsiteX6" fmla="*/ 0 w 1035169"/>
              <a:gd name="connsiteY6" fmla="*/ 1709748 h 1806371"/>
              <a:gd name="connsiteX7" fmla="*/ 0 w 1035169"/>
              <a:gd name="connsiteY7" fmla="*/ 96623 h 1806371"/>
              <a:gd name="connsiteX0" fmla="*/ 0 w 1035169"/>
              <a:gd name="connsiteY0" fmla="*/ 96623 h 1813272"/>
              <a:gd name="connsiteX1" fmla="*/ 96623 w 1035169"/>
              <a:gd name="connsiteY1" fmla="*/ 0 h 1813272"/>
              <a:gd name="connsiteX2" fmla="*/ 938546 w 1035169"/>
              <a:gd name="connsiteY2" fmla="*/ 0 h 1813272"/>
              <a:gd name="connsiteX3" fmla="*/ 1035169 w 1035169"/>
              <a:gd name="connsiteY3" fmla="*/ 96623 h 1813272"/>
              <a:gd name="connsiteX4" fmla="*/ 1035169 w 1035169"/>
              <a:gd name="connsiteY4" fmla="*/ 1709748 h 1813272"/>
              <a:gd name="connsiteX5" fmla="*/ 938546 w 1035169"/>
              <a:gd name="connsiteY5" fmla="*/ 1813272 h 1813272"/>
              <a:gd name="connsiteX6" fmla="*/ 0 w 1035169"/>
              <a:gd name="connsiteY6" fmla="*/ 1709748 h 1813272"/>
              <a:gd name="connsiteX7" fmla="*/ 0 w 1035169"/>
              <a:gd name="connsiteY7" fmla="*/ 96623 h 1813272"/>
              <a:gd name="connsiteX0" fmla="*/ 0 w 1035169"/>
              <a:gd name="connsiteY0" fmla="*/ 96623 h 1911388"/>
              <a:gd name="connsiteX1" fmla="*/ 96623 w 1035169"/>
              <a:gd name="connsiteY1" fmla="*/ 0 h 1911388"/>
              <a:gd name="connsiteX2" fmla="*/ 938546 w 1035169"/>
              <a:gd name="connsiteY2" fmla="*/ 0 h 1911388"/>
              <a:gd name="connsiteX3" fmla="*/ 1035169 w 1035169"/>
              <a:gd name="connsiteY3" fmla="*/ 96623 h 1911388"/>
              <a:gd name="connsiteX4" fmla="*/ 1035169 w 1035169"/>
              <a:gd name="connsiteY4" fmla="*/ 1709748 h 1911388"/>
              <a:gd name="connsiteX5" fmla="*/ 0 w 1035169"/>
              <a:gd name="connsiteY5" fmla="*/ 1709748 h 1911388"/>
              <a:gd name="connsiteX6" fmla="*/ 0 w 1035169"/>
              <a:gd name="connsiteY6" fmla="*/ 96623 h 1911388"/>
              <a:gd name="connsiteX0" fmla="*/ 0 w 1035169"/>
              <a:gd name="connsiteY0" fmla="*/ 96623 h 1970445"/>
              <a:gd name="connsiteX1" fmla="*/ 96623 w 1035169"/>
              <a:gd name="connsiteY1" fmla="*/ 0 h 1970445"/>
              <a:gd name="connsiteX2" fmla="*/ 938546 w 1035169"/>
              <a:gd name="connsiteY2" fmla="*/ 0 h 1970445"/>
              <a:gd name="connsiteX3" fmla="*/ 1035169 w 1035169"/>
              <a:gd name="connsiteY3" fmla="*/ 96623 h 1970445"/>
              <a:gd name="connsiteX4" fmla="*/ 1035169 w 1035169"/>
              <a:gd name="connsiteY4" fmla="*/ 1813265 h 1970445"/>
              <a:gd name="connsiteX5" fmla="*/ 0 w 1035169"/>
              <a:gd name="connsiteY5" fmla="*/ 1709748 h 1970445"/>
              <a:gd name="connsiteX6" fmla="*/ 0 w 1035169"/>
              <a:gd name="connsiteY6" fmla="*/ 96623 h 1970445"/>
              <a:gd name="connsiteX0" fmla="*/ 0 w 1035169"/>
              <a:gd name="connsiteY0" fmla="*/ 96623 h 2014905"/>
              <a:gd name="connsiteX1" fmla="*/ 96623 w 1035169"/>
              <a:gd name="connsiteY1" fmla="*/ 0 h 2014905"/>
              <a:gd name="connsiteX2" fmla="*/ 938546 w 1035169"/>
              <a:gd name="connsiteY2" fmla="*/ 0 h 2014905"/>
              <a:gd name="connsiteX3" fmla="*/ 1035169 w 1035169"/>
              <a:gd name="connsiteY3" fmla="*/ 96623 h 2014905"/>
              <a:gd name="connsiteX4" fmla="*/ 1035169 w 1035169"/>
              <a:gd name="connsiteY4" fmla="*/ 1813265 h 2014905"/>
              <a:gd name="connsiteX5" fmla="*/ 0 w 1035169"/>
              <a:gd name="connsiteY5" fmla="*/ 1813265 h 2014905"/>
              <a:gd name="connsiteX6" fmla="*/ 0 w 1035169"/>
              <a:gd name="connsiteY6" fmla="*/ 96623 h 2014905"/>
              <a:gd name="connsiteX0" fmla="*/ 0 w 1035169"/>
              <a:gd name="connsiteY0" fmla="*/ 96623 h 1931928"/>
              <a:gd name="connsiteX1" fmla="*/ 96623 w 1035169"/>
              <a:gd name="connsiteY1" fmla="*/ 0 h 1931928"/>
              <a:gd name="connsiteX2" fmla="*/ 938546 w 1035169"/>
              <a:gd name="connsiteY2" fmla="*/ 0 h 1931928"/>
              <a:gd name="connsiteX3" fmla="*/ 1035169 w 1035169"/>
              <a:gd name="connsiteY3" fmla="*/ 96623 h 1931928"/>
              <a:gd name="connsiteX4" fmla="*/ 1035169 w 1035169"/>
              <a:gd name="connsiteY4" fmla="*/ 1813265 h 1931928"/>
              <a:gd name="connsiteX5" fmla="*/ 0 w 1035169"/>
              <a:gd name="connsiteY5" fmla="*/ 1813265 h 1931928"/>
              <a:gd name="connsiteX6" fmla="*/ 0 w 1035169"/>
              <a:gd name="connsiteY6" fmla="*/ 96623 h 1931928"/>
              <a:gd name="connsiteX0" fmla="*/ 0 w 1035169"/>
              <a:gd name="connsiteY0" fmla="*/ 96623 h 1813265"/>
              <a:gd name="connsiteX1" fmla="*/ 96623 w 1035169"/>
              <a:gd name="connsiteY1" fmla="*/ 0 h 1813265"/>
              <a:gd name="connsiteX2" fmla="*/ 938546 w 1035169"/>
              <a:gd name="connsiteY2" fmla="*/ 0 h 1813265"/>
              <a:gd name="connsiteX3" fmla="*/ 1035169 w 1035169"/>
              <a:gd name="connsiteY3" fmla="*/ 96623 h 1813265"/>
              <a:gd name="connsiteX4" fmla="*/ 1035169 w 1035169"/>
              <a:gd name="connsiteY4" fmla="*/ 1813265 h 1813265"/>
              <a:gd name="connsiteX5" fmla="*/ 0 w 1035169"/>
              <a:gd name="connsiteY5" fmla="*/ 1813265 h 1813265"/>
              <a:gd name="connsiteX6" fmla="*/ 0 w 1035169"/>
              <a:gd name="connsiteY6" fmla="*/ 96623 h 181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169" h="1813265">
                <a:moveTo>
                  <a:pt x="0" y="96623"/>
                </a:moveTo>
                <a:cubicBezTo>
                  <a:pt x="0" y="43260"/>
                  <a:pt x="43260" y="0"/>
                  <a:pt x="96623" y="0"/>
                </a:cubicBezTo>
                <a:lnTo>
                  <a:pt x="938546" y="0"/>
                </a:lnTo>
                <a:cubicBezTo>
                  <a:pt x="991909" y="0"/>
                  <a:pt x="1035169" y="43260"/>
                  <a:pt x="1035169" y="96623"/>
                </a:cubicBezTo>
                <a:lnTo>
                  <a:pt x="1035169" y="1813265"/>
                </a:lnTo>
                <a:lnTo>
                  <a:pt x="0" y="1813265"/>
                </a:lnTo>
                <a:lnTo>
                  <a:pt x="0" y="96623"/>
                </a:lnTo>
                <a:close/>
              </a:path>
            </a:pathLst>
          </a:custGeom>
          <a:noFill/>
          <a:ln w="28575">
            <a:solidFill>
              <a:srgbClr val="6E6E6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6" name="Group 85"/>
          <p:cNvGrpSpPr/>
          <p:nvPr/>
        </p:nvGrpSpPr>
        <p:grpSpPr>
          <a:xfrm>
            <a:off x="11385141" y="6117854"/>
            <a:ext cx="289848" cy="740146"/>
            <a:chOff x="11385141" y="6117854"/>
            <a:chExt cx="289848" cy="740146"/>
          </a:xfrm>
        </p:grpSpPr>
        <p:sp>
          <p:nvSpPr>
            <p:cNvPr id="136" name="Rectangle 135"/>
            <p:cNvSpPr/>
            <p:nvPr/>
          </p:nvSpPr>
          <p:spPr bwMode="auto">
            <a:xfrm>
              <a:off x="11390318" y="6117854"/>
              <a:ext cx="279495" cy="740146"/>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p:cNvCxnSpPr/>
            <p:nvPr/>
          </p:nvCxnSpPr>
          <p:spPr>
            <a:xfrm>
              <a:off x="11385141" y="6217921"/>
              <a:ext cx="289848"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 name="Straight Connector 153"/>
            <p:cNvCxnSpPr/>
            <p:nvPr/>
          </p:nvCxnSpPr>
          <p:spPr>
            <a:xfrm>
              <a:off x="11385141" y="6307636"/>
              <a:ext cx="289848"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 name="Straight Connector 154"/>
            <p:cNvCxnSpPr/>
            <p:nvPr/>
          </p:nvCxnSpPr>
          <p:spPr>
            <a:xfrm>
              <a:off x="11385141" y="6393900"/>
              <a:ext cx="289848"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6" name="Straight Connector 155"/>
            <p:cNvCxnSpPr/>
            <p:nvPr/>
          </p:nvCxnSpPr>
          <p:spPr>
            <a:xfrm>
              <a:off x="11385141" y="6487065"/>
              <a:ext cx="289848"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7" name="Straight Connector 156"/>
            <p:cNvCxnSpPr/>
            <p:nvPr/>
          </p:nvCxnSpPr>
          <p:spPr>
            <a:xfrm>
              <a:off x="11385141" y="6573330"/>
              <a:ext cx="289848"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8" name="Straight Connector 157"/>
            <p:cNvCxnSpPr/>
            <p:nvPr/>
          </p:nvCxnSpPr>
          <p:spPr>
            <a:xfrm>
              <a:off x="11385141" y="6656144"/>
              <a:ext cx="289848"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9" name="Straight Connector 158"/>
            <p:cNvCxnSpPr/>
            <p:nvPr/>
          </p:nvCxnSpPr>
          <p:spPr>
            <a:xfrm>
              <a:off x="11385141" y="6752760"/>
              <a:ext cx="289848"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7" name="Group 86"/>
          <p:cNvGrpSpPr/>
          <p:nvPr/>
        </p:nvGrpSpPr>
        <p:grpSpPr>
          <a:xfrm>
            <a:off x="9950280" y="5901043"/>
            <a:ext cx="265694" cy="91440"/>
            <a:chOff x="9474102" y="5901043"/>
            <a:chExt cx="265694" cy="91440"/>
          </a:xfrm>
        </p:grpSpPr>
        <p:cxnSp>
          <p:nvCxnSpPr>
            <p:cNvPr id="160" name="Straight Connector 159"/>
            <p:cNvCxnSpPr/>
            <p:nvPr/>
          </p:nvCxnSpPr>
          <p:spPr>
            <a:xfrm rot="5400000">
              <a:off x="9428382"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1" name="Straight Connector 160"/>
            <p:cNvCxnSpPr/>
            <p:nvPr/>
          </p:nvCxnSpPr>
          <p:spPr>
            <a:xfrm rot="5400000">
              <a:off x="9561229"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2" name="Straight Connector 161"/>
            <p:cNvCxnSpPr/>
            <p:nvPr/>
          </p:nvCxnSpPr>
          <p:spPr>
            <a:xfrm rot="5400000">
              <a:off x="9694076"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75" name="Group 174"/>
          <p:cNvGrpSpPr/>
          <p:nvPr/>
        </p:nvGrpSpPr>
        <p:grpSpPr>
          <a:xfrm>
            <a:off x="9950280" y="6054248"/>
            <a:ext cx="265694" cy="91440"/>
            <a:chOff x="9474102" y="5901043"/>
            <a:chExt cx="265694" cy="91440"/>
          </a:xfrm>
        </p:grpSpPr>
        <p:cxnSp>
          <p:nvCxnSpPr>
            <p:cNvPr id="176" name="Straight Connector 175"/>
            <p:cNvCxnSpPr/>
            <p:nvPr/>
          </p:nvCxnSpPr>
          <p:spPr>
            <a:xfrm rot="5400000">
              <a:off x="9428382"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7" name="Straight Connector 176"/>
            <p:cNvCxnSpPr/>
            <p:nvPr/>
          </p:nvCxnSpPr>
          <p:spPr>
            <a:xfrm rot="5400000">
              <a:off x="9561229"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8" name="Straight Connector 177"/>
            <p:cNvCxnSpPr/>
            <p:nvPr/>
          </p:nvCxnSpPr>
          <p:spPr>
            <a:xfrm rot="5400000">
              <a:off x="9694076"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79" name="Group 178"/>
          <p:cNvGrpSpPr/>
          <p:nvPr/>
        </p:nvGrpSpPr>
        <p:grpSpPr>
          <a:xfrm>
            <a:off x="9950280" y="6207453"/>
            <a:ext cx="265694" cy="91440"/>
            <a:chOff x="9474102" y="5901043"/>
            <a:chExt cx="265694" cy="91440"/>
          </a:xfrm>
        </p:grpSpPr>
        <p:cxnSp>
          <p:nvCxnSpPr>
            <p:cNvPr id="180" name="Straight Connector 179"/>
            <p:cNvCxnSpPr/>
            <p:nvPr/>
          </p:nvCxnSpPr>
          <p:spPr>
            <a:xfrm rot="5400000">
              <a:off x="9428382"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1" name="Straight Connector 180"/>
            <p:cNvCxnSpPr/>
            <p:nvPr/>
          </p:nvCxnSpPr>
          <p:spPr>
            <a:xfrm rot="5400000">
              <a:off x="9561229"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2" name="Straight Connector 181"/>
            <p:cNvCxnSpPr/>
            <p:nvPr/>
          </p:nvCxnSpPr>
          <p:spPr>
            <a:xfrm rot="5400000">
              <a:off x="9694076"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83" name="Group 182"/>
          <p:cNvGrpSpPr/>
          <p:nvPr/>
        </p:nvGrpSpPr>
        <p:grpSpPr>
          <a:xfrm>
            <a:off x="9950280" y="6360658"/>
            <a:ext cx="265694" cy="91440"/>
            <a:chOff x="9474102" y="5901043"/>
            <a:chExt cx="265694" cy="91440"/>
          </a:xfrm>
        </p:grpSpPr>
        <p:cxnSp>
          <p:nvCxnSpPr>
            <p:cNvPr id="184" name="Straight Connector 183"/>
            <p:cNvCxnSpPr/>
            <p:nvPr/>
          </p:nvCxnSpPr>
          <p:spPr>
            <a:xfrm rot="5400000">
              <a:off x="9428382"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5" name="Straight Connector 184"/>
            <p:cNvCxnSpPr/>
            <p:nvPr/>
          </p:nvCxnSpPr>
          <p:spPr>
            <a:xfrm rot="5400000">
              <a:off x="9561229"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6" name="Straight Connector 185"/>
            <p:cNvCxnSpPr/>
            <p:nvPr/>
          </p:nvCxnSpPr>
          <p:spPr>
            <a:xfrm rot="5400000">
              <a:off x="9694076"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87" name="Group 186"/>
          <p:cNvGrpSpPr/>
          <p:nvPr/>
        </p:nvGrpSpPr>
        <p:grpSpPr>
          <a:xfrm>
            <a:off x="9943379" y="6513863"/>
            <a:ext cx="265694" cy="91440"/>
            <a:chOff x="9474102" y="5901043"/>
            <a:chExt cx="265694" cy="91440"/>
          </a:xfrm>
        </p:grpSpPr>
        <p:cxnSp>
          <p:nvCxnSpPr>
            <p:cNvPr id="188" name="Straight Connector 187"/>
            <p:cNvCxnSpPr/>
            <p:nvPr/>
          </p:nvCxnSpPr>
          <p:spPr>
            <a:xfrm rot="5400000">
              <a:off x="9428382"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9" name="Straight Connector 188"/>
            <p:cNvCxnSpPr/>
            <p:nvPr/>
          </p:nvCxnSpPr>
          <p:spPr>
            <a:xfrm rot="5400000">
              <a:off x="9561229"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0" name="Straight Connector 189"/>
            <p:cNvCxnSpPr/>
            <p:nvPr/>
          </p:nvCxnSpPr>
          <p:spPr>
            <a:xfrm rot="5400000">
              <a:off x="9694076"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91" name="Group 190"/>
          <p:cNvGrpSpPr/>
          <p:nvPr/>
        </p:nvGrpSpPr>
        <p:grpSpPr>
          <a:xfrm>
            <a:off x="9943379" y="6667070"/>
            <a:ext cx="265694" cy="91440"/>
            <a:chOff x="9474102" y="5901043"/>
            <a:chExt cx="265694" cy="91440"/>
          </a:xfrm>
        </p:grpSpPr>
        <p:cxnSp>
          <p:nvCxnSpPr>
            <p:cNvPr id="192" name="Straight Connector 191"/>
            <p:cNvCxnSpPr/>
            <p:nvPr/>
          </p:nvCxnSpPr>
          <p:spPr>
            <a:xfrm rot="5400000">
              <a:off x="9428382"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3" name="Straight Connector 192"/>
            <p:cNvCxnSpPr/>
            <p:nvPr/>
          </p:nvCxnSpPr>
          <p:spPr>
            <a:xfrm rot="5400000">
              <a:off x="9561229"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4" name="Straight Connector 193"/>
            <p:cNvCxnSpPr/>
            <p:nvPr/>
          </p:nvCxnSpPr>
          <p:spPr>
            <a:xfrm rot="5400000">
              <a:off x="9694076" y="5946763"/>
              <a:ext cx="91440" cy="0"/>
            </a:xfrm>
            <a:prstGeom prst="lin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228534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par>
                                <p:cTn id="13" presetID="42" presetClass="path" presetSubtype="0" accel="50000" decel="50000" fill="hold" nodeType="withEffect">
                                  <p:stCondLst>
                                    <p:cond delay="0"/>
                                  </p:stCondLst>
                                  <p:childTnLst>
                                    <p:animMotion origin="layout" path="M -7.32704E-7 1.81571E-8 L -7.32704E-7 0.14276 " pathEditMode="relative" rAng="0" ptsTypes="AA">
                                      <p:cBhvr>
                                        <p:cTn id="14" dur="500" spd="-100000" fill="hold"/>
                                        <p:tgtEl>
                                          <p:spTgt spid="17"/>
                                        </p:tgtEl>
                                        <p:attrNameLst>
                                          <p:attrName>ppt_x</p:attrName>
                                          <p:attrName>ppt_y</p:attrName>
                                        </p:attrNameLst>
                                      </p:cBhvr>
                                      <p:rCtr x="0" y="7127"/>
                                    </p:animMotion>
                                  </p:childTnLst>
                                </p:cTn>
                              </p:par>
                              <p:par>
                                <p:cTn id="15" presetID="10" presetClass="entr" presetSubtype="0" fill="hold" nodeType="withEffect">
                                  <p:stCondLst>
                                    <p:cond delay="50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42" presetClass="path" presetSubtype="0" accel="50000" decel="50000" fill="hold" nodeType="withEffect">
                                  <p:stCondLst>
                                    <p:cond delay="250"/>
                                  </p:stCondLst>
                                  <p:childTnLst>
                                    <p:animMotion origin="layout" path="M -7.32704E-7 1.81571E-8 L -7.32704E-7 0.14276 " pathEditMode="relative" rAng="0" ptsTypes="AA">
                                      <p:cBhvr>
                                        <p:cTn id="19" dur="500" spd="-100000" fill="hold"/>
                                        <p:tgtEl>
                                          <p:spTgt spid="71"/>
                                        </p:tgtEl>
                                        <p:attrNameLst>
                                          <p:attrName>ppt_x</p:attrName>
                                          <p:attrName>ppt_y</p:attrName>
                                        </p:attrNameLst>
                                      </p:cBhvr>
                                      <p:rCtr x="0" y="7127"/>
                                    </p:animMotion>
                                  </p:childTnLst>
                                </p:cTn>
                              </p:par>
                              <p:par>
                                <p:cTn id="20" presetID="10" presetClass="entr" presetSubtype="0" fill="hold" nodeType="withEffect">
                                  <p:stCondLst>
                                    <p:cond delay="75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250"/>
                                        <p:tgtEl>
                                          <p:spTgt spid="80"/>
                                        </p:tgtEl>
                                      </p:cBhvr>
                                    </p:animEffect>
                                  </p:childTnLst>
                                </p:cTn>
                              </p:par>
                              <p:par>
                                <p:cTn id="23" presetID="42" presetClass="path" presetSubtype="0" accel="50000" decel="50000" fill="hold" nodeType="withEffect">
                                  <p:stCondLst>
                                    <p:cond delay="500"/>
                                  </p:stCondLst>
                                  <p:childTnLst>
                                    <p:animMotion origin="layout" path="M -7.32704E-7 1.81571E-8 L -7.32704E-7 0.14276 " pathEditMode="relative" rAng="0" ptsTypes="AA">
                                      <p:cBhvr>
                                        <p:cTn id="24" dur="500" spd="-100000" fill="hold"/>
                                        <p:tgtEl>
                                          <p:spTgt spid="80"/>
                                        </p:tgtEl>
                                        <p:attrNameLst>
                                          <p:attrName>ppt_x</p:attrName>
                                          <p:attrName>ppt_y</p:attrName>
                                        </p:attrNameLst>
                                      </p:cBhvr>
                                      <p:rCtr x="0" y="7127"/>
                                    </p:animMotion>
                                  </p:childTnLst>
                                </p:cTn>
                              </p:par>
                              <p:par>
                                <p:cTn id="25" presetID="10" presetClass="entr" presetSubtype="0" fill="hold" nodeType="withEffect">
                                  <p:stCondLst>
                                    <p:cond delay="10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250"/>
                                        <p:tgtEl>
                                          <p:spTgt spid="81"/>
                                        </p:tgtEl>
                                      </p:cBhvr>
                                    </p:animEffect>
                                  </p:childTnLst>
                                </p:cTn>
                              </p:par>
                              <p:par>
                                <p:cTn id="28" presetID="42" presetClass="path" presetSubtype="0" accel="50000" decel="50000" fill="hold" nodeType="withEffect">
                                  <p:stCondLst>
                                    <p:cond delay="750"/>
                                  </p:stCondLst>
                                  <p:childTnLst>
                                    <p:animMotion origin="layout" path="M -7.32704E-7 1.81571E-8 L -7.32704E-7 0.14276 " pathEditMode="relative" rAng="0" ptsTypes="AA">
                                      <p:cBhvr>
                                        <p:cTn id="29" dur="500" spd="-100000" fill="hold"/>
                                        <p:tgtEl>
                                          <p:spTgt spid="81"/>
                                        </p:tgtEl>
                                        <p:attrNameLst>
                                          <p:attrName>ppt_x</p:attrName>
                                          <p:attrName>ppt_y</p:attrName>
                                        </p:attrNameLst>
                                      </p:cBhvr>
                                      <p:rCtr x="0" y="7127"/>
                                    </p:animMotion>
                                  </p:childTnLst>
                                </p:cTn>
                              </p:par>
                              <p:par>
                                <p:cTn id="30" presetID="10" presetClass="entr" presetSubtype="0" fill="hold" nodeType="withEffect">
                                  <p:stCondLst>
                                    <p:cond delay="125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250"/>
                                        <p:tgtEl>
                                          <p:spTgt spid="74"/>
                                        </p:tgtEl>
                                      </p:cBhvr>
                                    </p:animEffect>
                                  </p:childTnLst>
                                </p:cTn>
                              </p:par>
                              <p:par>
                                <p:cTn id="33" presetID="42" presetClass="path" presetSubtype="0" accel="50000" decel="50000" fill="hold" nodeType="withEffect">
                                  <p:stCondLst>
                                    <p:cond delay="1000"/>
                                  </p:stCondLst>
                                  <p:childTnLst>
                                    <p:animMotion origin="layout" path="M -7.32704E-7 1.81571E-8 L -7.32704E-7 0.14276 " pathEditMode="relative" rAng="0" ptsTypes="AA">
                                      <p:cBhvr>
                                        <p:cTn id="34" dur="500" spd="-100000" fill="hold"/>
                                        <p:tgtEl>
                                          <p:spTgt spid="74"/>
                                        </p:tgtEl>
                                        <p:attrNameLst>
                                          <p:attrName>ppt_x</p:attrName>
                                          <p:attrName>ppt_y</p:attrName>
                                        </p:attrNameLst>
                                      </p:cBhvr>
                                      <p:rCtr x="0" y="7127"/>
                                    </p:animMotion>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250"/>
                                        <p:tgtEl>
                                          <p:spTgt spid="3"/>
                                        </p:tgtEl>
                                      </p:cBhvr>
                                    </p:animEffect>
                                  </p:childTnLst>
                                </p:cTn>
                              </p:par>
                              <p:par>
                                <p:cTn id="39" presetID="35" presetClass="path" presetSubtype="0" decel="100000" fill="hold" nodeType="withEffect">
                                  <p:stCondLst>
                                    <p:cond delay="0"/>
                                  </p:stCondLst>
                                  <p:childTnLst>
                                    <p:animMotion origin="layout" path="M 2.78274E-7 7.08125E-7 L -0.06229 7.08125E-7 " pathEditMode="relative" rAng="0" ptsTypes="AA">
                                      <p:cBhvr>
                                        <p:cTn id="40" dur="500" spd="-100000" fill="hold"/>
                                        <p:tgtEl>
                                          <p:spTgt spid="3"/>
                                        </p:tgtEl>
                                        <p:attrNameLst>
                                          <p:attrName>ppt_x</p:attrName>
                                          <p:attrName>ppt_y</p:attrName>
                                        </p:attrNameLst>
                                      </p:cBhvr>
                                      <p:rCtr x="-3115" y="0"/>
                                    </p:animMotion>
                                  </p:childTnLst>
                                </p:cTn>
                              </p:par>
                              <p:par>
                                <p:cTn id="41" presetID="10" presetClass="entr" presetSubtype="0" fill="hold" nodeType="withEffect">
                                  <p:stCondLst>
                                    <p:cond delay="25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childTnLst>
                          </p:cTn>
                        </p:par>
                        <p:par>
                          <p:cTn id="44" fill="hold">
                            <p:stCondLst>
                              <p:cond delay="325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accel="50000" decel="50000" fill="hold" nodeType="withEffect">
                                  <p:stCondLst>
                                    <p:cond delay="0"/>
                                  </p:stCondLst>
                                  <p:childTnLst>
                                    <p:animMotion origin="layout" path="M -7.32704E-7 1.81571E-8 L -7.32704E-7 0.14276 " pathEditMode="relative" rAng="0" ptsTypes="AA">
                                      <p:cBhvr>
                                        <p:cTn id="49" dur="500" spd="-100000" fill="hold"/>
                                        <p:tgtEl>
                                          <p:spTgt spid="6"/>
                                        </p:tgtEl>
                                        <p:attrNameLst>
                                          <p:attrName>ppt_x</p:attrName>
                                          <p:attrName>ppt_y</p:attrName>
                                        </p:attrNameLst>
                                      </p:cBhvr>
                                      <p:rCtr x="0" y="7127"/>
                                    </p:animMotion>
                                  </p:childTnLst>
                                </p:cTn>
                              </p:par>
                              <p:par>
                                <p:cTn id="50" presetID="10" presetClass="entr" presetSubtype="0" fill="hold" nodeType="withEffect">
                                  <p:stCondLst>
                                    <p:cond delay="5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accel="50000" decel="50000" fill="hold" nodeType="withEffect">
                                  <p:stCondLst>
                                    <p:cond delay="250"/>
                                  </p:stCondLst>
                                  <p:childTnLst>
                                    <p:animMotion origin="layout" path="M -7.32704E-7 1.81571E-8 L -7.32704E-7 0.14276 " pathEditMode="relative" rAng="0" ptsTypes="AA">
                                      <p:cBhvr>
                                        <p:cTn id="54" dur="500" spd="-100000" fill="hold"/>
                                        <p:tgtEl>
                                          <p:spTgt spid="7"/>
                                        </p:tgtEl>
                                        <p:attrNameLst>
                                          <p:attrName>ppt_x</p:attrName>
                                          <p:attrName>ppt_y</p:attrName>
                                        </p:attrNameLst>
                                      </p:cBhvr>
                                      <p:rCtr x="0" y="7127"/>
                                    </p:animMotion>
                                  </p:childTnLst>
                                </p:cTn>
                              </p:par>
                              <p:par>
                                <p:cTn id="55" presetID="10" presetClass="entr" presetSubtype="0" fill="hold" nodeType="withEffect">
                                  <p:stCondLst>
                                    <p:cond delay="75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250"/>
                                        <p:tgtEl>
                                          <p:spTgt spid="8"/>
                                        </p:tgtEl>
                                      </p:cBhvr>
                                    </p:animEffect>
                                  </p:childTnLst>
                                </p:cTn>
                              </p:par>
                              <p:par>
                                <p:cTn id="58" presetID="42" presetClass="path" presetSubtype="0" accel="50000" decel="50000" fill="hold" nodeType="withEffect">
                                  <p:stCondLst>
                                    <p:cond delay="500"/>
                                  </p:stCondLst>
                                  <p:childTnLst>
                                    <p:animMotion origin="layout" path="M -7.32704E-7 1.81571E-8 L -7.32704E-7 0.14276 " pathEditMode="relative" rAng="0" ptsTypes="AA">
                                      <p:cBhvr>
                                        <p:cTn id="59" dur="500" spd="-100000" fill="hold"/>
                                        <p:tgtEl>
                                          <p:spTgt spid="8"/>
                                        </p:tgtEl>
                                        <p:attrNameLst>
                                          <p:attrName>ppt_x</p:attrName>
                                          <p:attrName>ppt_y</p:attrName>
                                        </p:attrNameLst>
                                      </p:cBhvr>
                                      <p:rCtr x="0" y="7127"/>
                                    </p:animMotion>
                                  </p:childTnLst>
                                </p:cTn>
                              </p:par>
                            </p:childTnLst>
                          </p:cTn>
                        </p:par>
                        <p:par>
                          <p:cTn id="60" fill="hold">
                            <p:stCondLst>
                              <p:cond delay="4250"/>
                            </p:stCondLst>
                            <p:childTnLst>
                              <p:par>
                                <p:cTn id="61" presetID="10" presetClass="entr" presetSubtype="0"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250"/>
                                        <p:tgtEl>
                                          <p:spTgt spid="2"/>
                                        </p:tgtEl>
                                      </p:cBhvr>
                                    </p:animEffect>
                                  </p:childTnLst>
                                </p:cTn>
                              </p:par>
                              <p:par>
                                <p:cTn id="64" presetID="35" presetClass="path" presetSubtype="0" decel="100000" fill="hold" nodeType="withEffect">
                                  <p:stCondLst>
                                    <p:cond delay="0"/>
                                  </p:stCondLst>
                                  <p:childTnLst>
                                    <p:animMotion origin="layout" path="M 2.78274E-7 7.08125E-7 L -0.06229 7.08125E-7 " pathEditMode="relative" rAng="0" ptsTypes="AA">
                                      <p:cBhvr>
                                        <p:cTn id="65" dur="500" spd="-100000" fill="hold"/>
                                        <p:tgtEl>
                                          <p:spTgt spid="2"/>
                                        </p:tgtEl>
                                        <p:attrNameLst>
                                          <p:attrName>ppt_x</p:attrName>
                                          <p:attrName>ppt_y</p:attrName>
                                        </p:attrNameLst>
                                      </p:cBhvr>
                                      <p:rCtr x="-31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29583" y="2112808"/>
            <a:ext cx="5702300" cy="2817812"/>
          </a:xfrm>
        </p:spPr>
        <p:txBody>
          <a:bodyPr/>
          <a:lstStyle/>
          <a:p>
            <a:pPr algn="ctr"/>
            <a:r>
              <a:rPr lang="en-US" dirty="0" err="1">
                <a:solidFill>
                  <a:schemeClr val="bg1"/>
                </a:solidFill>
              </a:rPr>
              <a:t>Anunciado</a:t>
            </a:r>
            <a:br>
              <a:rPr lang="en-US" dirty="0">
                <a:solidFill>
                  <a:schemeClr val="bg1"/>
                </a:solidFill>
              </a:rPr>
            </a:br>
            <a:r>
              <a:rPr lang="en-US" sz="4800" b="1" dirty="0">
                <a:solidFill>
                  <a:schemeClr val="bg1"/>
                </a:solidFill>
                <a:latin typeface="Segoe UI" charset="0"/>
                <a:ea typeface="Segoe UI" charset="0"/>
                <a:cs typeface="Segoe UI" charset="0"/>
              </a:rPr>
              <a:t>Team Foundation Server 2017</a:t>
            </a:r>
            <a:br>
              <a:rPr lang="en-US" sz="4800" b="1" dirty="0">
                <a:solidFill>
                  <a:schemeClr val="bg1"/>
                </a:solidFill>
                <a:latin typeface="Segoe UI" charset="0"/>
                <a:ea typeface="Segoe UI" charset="0"/>
                <a:cs typeface="Segoe UI" charset="0"/>
              </a:rPr>
            </a:br>
            <a:r>
              <a:rPr lang="en-US" sz="4000" dirty="0">
                <a:solidFill>
                  <a:schemeClr val="bg1"/>
                </a:solidFill>
              </a:rPr>
              <a:t> Update 1</a:t>
            </a:r>
          </a:p>
        </p:txBody>
      </p:sp>
    </p:spTree>
    <p:extLst>
      <p:ext uri="{BB962C8B-B14F-4D97-AF65-F5344CB8AC3E}">
        <p14:creationId xmlns:p14="http://schemas.microsoft.com/office/powerpoint/2010/main" val="2856681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45133" y="2488020"/>
            <a:ext cx="12237134" cy="1884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charset="0"/>
                <a:ea typeface="Segoe UI" charset="0"/>
                <a:cs typeface="Segoe UI" charset="0"/>
              </a:rPr>
              <a:t>Team Foundation Server 2017 </a:t>
            </a:r>
          </a:p>
          <a:p>
            <a:pPr algn="ct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Segoe UI" charset="0"/>
                <a:ea typeface="Segoe UI" charset="0"/>
                <a:cs typeface="Segoe UI" charset="0"/>
              </a:rPr>
              <a:t>Update 1 </a:t>
            </a:r>
            <a:r>
              <a:rPr lang="en-US" sz="4800" dirty="0" err="1">
                <a:gradFill>
                  <a:gsLst>
                    <a:gs pos="0">
                      <a:srgbClr val="FFFFFF"/>
                    </a:gs>
                    <a:gs pos="100000">
                      <a:srgbClr val="FFFFFF"/>
                    </a:gs>
                  </a:gsLst>
                  <a:lin ang="5400000" scaled="0"/>
                </a:gradFill>
                <a:latin typeface="Segoe UI" charset="0"/>
                <a:ea typeface="Segoe UI" charset="0"/>
                <a:cs typeface="Segoe UI" charset="0"/>
              </a:rPr>
              <a:t>Disponible</a:t>
            </a:r>
            <a:endParaRPr lang="en-US" sz="4800" dirty="0">
              <a:gradFill>
                <a:gsLst>
                  <a:gs pos="0">
                    <a:srgbClr val="FFFFFF"/>
                  </a:gs>
                  <a:gs pos="100000">
                    <a:srgbClr val="FFFFFF"/>
                  </a:gs>
                </a:gsLst>
                <a:lin ang="5400000" scaled="0"/>
              </a:gradFill>
              <a:latin typeface="Segoe UI" charset="0"/>
              <a:ea typeface="Segoe UI" charset="0"/>
              <a:cs typeface="Segoe UI" charset="0"/>
            </a:endParaRPr>
          </a:p>
        </p:txBody>
      </p:sp>
      <p:sp>
        <p:nvSpPr>
          <p:cNvPr id="3" name="Rectangle: Rounded Corners 2"/>
          <p:cNvSpPr/>
          <p:nvPr/>
        </p:nvSpPr>
        <p:spPr>
          <a:xfrm>
            <a:off x="553979" y="5201367"/>
            <a:ext cx="4240561" cy="455547"/>
          </a:xfrm>
          <a:prstGeom prst="roundRect">
            <a:avLst/>
          </a:prstGeom>
          <a:noFill/>
          <a:ln w="25400" cap="flat" cmpd="sng" algn="ctr">
            <a:noFill/>
            <a:prstDash val="solid"/>
          </a:ln>
          <a:effectLst/>
        </p:spPr>
        <p:txBody>
          <a:bodyPr lIns="0" tIns="0" rIns="0" bIns="0" rtlCol="0" anchor="b"/>
          <a:lstStyle/>
          <a:p>
            <a:pPr algn="ctr" defTabSz="1194973">
              <a:defRPr/>
            </a:pPr>
            <a:r>
              <a:rPr lang="en-US" sz="2800" b="1" kern="0" spc="-98" dirty="0">
                <a:solidFill>
                  <a:schemeClr val="tx2"/>
                </a:solidFill>
                <a:latin typeface="Segoe UI" charset="0"/>
                <a:ea typeface="Segoe UI" charset="0"/>
                <a:cs typeface="Segoe UI" charset="0"/>
              </a:rPr>
              <a:t>View PRs for a Commit</a:t>
            </a:r>
          </a:p>
        </p:txBody>
      </p:sp>
      <p:sp>
        <p:nvSpPr>
          <p:cNvPr id="6" name="Rectangle: Rounded Corners 5"/>
          <p:cNvSpPr/>
          <p:nvPr/>
        </p:nvSpPr>
        <p:spPr>
          <a:xfrm>
            <a:off x="4572001" y="884921"/>
            <a:ext cx="3967576" cy="395050"/>
          </a:xfrm>
          <a:prstGeom prst="roundRect">
            <a:avLst/>
          </a:prstGeom>
          <a:noFill/>
          <a:ln w="25400" cap="flat" cmpd="sng" algn="ctr">
            <a:noFill/>
            <a:prstDash val="solid"/>
          </a:ln>
          <a:effectLst/>
        </p:spPr>
        <p:txBody>
          <a:bodyPr lIns="0" tIns="0" rIns="0" bIns="0" rtlCol="0" anchor="b"/>
          <a:lstStyle/>
          <a:p>
            <a:pPr algn="ctr" defTabSz="1194973">
              <a:defRPr/>
            </a:pPr>
            <a:r>
              <a:rPr lang="en-US" sz="1961" b="1" kern="0" dirty="0">
                <a:solidFill>
                  <a:schemeClr val="tx2"/>
                </a:solidFill>
                <a:latin typeface="Segoe UI" charset="0"/>
                <a:ea typeface="Segoe UI" charset="0"/>
                <a:cs typeface="Segoe UI" charset="0"/>
              </a:rPr>
              <a:t>Personalized Home Page</a:t>
            </a:r>
          </a:p>
        </p:txBody>
      </p:sp>
      <p:sp>
        <p:nvSpPr>
          <p:cNvPr id="7" name="Rectangle: Rounded Corners 6"/>
          <p:cNvSpPr/>
          <p:nvPr/>
        </p:nvSpPr>
        <p:spPr>
          <a:xfrm>
            <a:off x="8016950" y="292588"/>
            <a:ext cx="3635136" cy="353366"/>
          </a:xfrm>
          <a:prstGeom prst="roundRect">
            <a:avLst/>
          </a:prstGeom>
          <a:noFill/>
          <a:ln w="25400" cap="flat" cmpd="sng" algn="ctr">
            <a:noFill/>
            <a:prstDash val="solid"/>
          </a:ln>
          <a:effectLst/>
        </p:spPr>
        <p:txBody>
          <a:bodyPr lIns="0" tIns="0" rIns="0" bIns="0" rtlCol="0" anchor="b"/>
          <a:lstStyle/>
          <a:p>
            <a:pPr algn="ctr" defTabSz="1194973">
              <a:defRPr/>
            </a:pPr>
            <a:r>
              <a:rPr lang="en-US" sz="1961" b="1" kern="0" spc="-98" dirty="0">
                <a:solidFill>
                  <a:schemeClr val="tx2"/>
                </a:solidFill>
                <a:latin typeface="Segoe UI" charset="0"/>
                <a:ea typeface="Segoe UI" charset="0"/>
                <a:cs typeface="Segoe UI" charset="0"/>
              </a:rPr>
              <a:t>Build/Release Task Versioning</a:t>
            </a:r>
          </a:p>
        </p:txBody>
      </p:sp>
      <p:sp>
        <p:nvSpPr>
          <p:cNvPr id="12" name="Rectangle: Rounded Corners 11"/>
          <p:cNvSpPr/>
          <p:nvPr/>
        </p:nvSpPr>
        <p:spPr>
          <a:xfrm>
            <a:off x="5791637" y="5656917"/>
            <a:ext cx="3511110" cy="467832"/>
          </a:xfrm>
          <a:prstGeom prst="roundRect">
            <a:avLst/>
          </a:prstGeom>
          <a:noFill/>
          <a:ln w="25400" cap="flat" cmpd="sng" algn="ctr">
            <a:noFill/>
            <a:prstDash val="solid"/>
          </a:ln>
          <a:effectLst/>
        </p:spPr>
        <p:txBody>
          <a:bodyPr lIns="0" tIns="0" rIns="0" bIns="0" rtlCol="0" anchor="ctr"/>
          <a:lstStyle/>
          <a:p>
            <a:pPr algn="r" defTabSz="1194973">
              <a:defRPr/>
            </a:pPr>
            <a:r>
              <a:rPr lang="en-US" sz="1400" b="1" kern="0" dirty="0">
                <a:solidFill>
                  <a:schemeClr val="tx2"/>
                </a:solidFill>
                <a:latin typeface="Segoe UI" charset="0"/>
                <a:ea typeface="Segoe UI" charset="0"/>
                <a:cs typeface="Segoe UI" charset="0"/>
              </a:rPr>
              <a:t>PR Merge Conflict Information</a:t>
            </a:r>
          </a:p>
        </p:txBody>
      </p:sp>
      <p:sp>
        <p:nvSpPr>
          <p:cNvPr id="14" name="Rectangle: Rounded Corners 13"/>
          <p:cNvSpPr/>
          <p:nvPr/>
        </p:nvSpPr>
        <p:spPr>
          <a:xfrm>
            <a:off x="1573620" y="1335393"/>
            <a:ext cx="3508744" cy="522914"/>
          </a:xfrm>
          <a:prstGeom prst="roundRect">
            <a:avLst/>
          </a:prstGeom>
          <a:noFill/>
          <a:ln w="25400" cap="flat" cmpd="sng" algn="ctr">
            <a:noFill/>
            <a:prstDash val="solid"/>
          </a:ln>
          <a:effectLst/>
        </p:spPr>
        <p:txBody>
          <a:bodyPr lIns="0" tIns="0" rIns="0" bIns="0" rtlCol="0" anchor="b"/>
          <a:lstStyle/>
          <a:p>
            <a:pPr algn="ctr" defTabSz="1194973">
              <a:defRPr/>
            </a:pPr>
            <a:r>
              <a:rPr lang="en-US" sz="2745" b="1" kern="0" spc="-98" dirty="0">
                <a:solidFill>
                  <a:schemeClr val="tx2"/>
                </a:solidFill>
                <a:latin typeface="Segoe UI" charset="0"/>
                <a:ea typeface="Segoe UI" charset="0"/>
                <a:cs typeface="Segoe UI" charset="0"/>
              </a:rPr>
              <a:t>Test Impact Analysis</a:t>
            </a:r>
          </a:p>
        </p:txBody>
      </p:sp>
      <p:sp>
        <p:nvSpPr>
          <p:cNvPr id="20" name="Rectangle: Rounded Corners 19"/>
          <p:cNvSpPr/>
          <p:nvPr/>
        </p:nvSpPr>
        <p:spPr>
          <a:xfrm>
            <a:off x="9525576" y="5937993"/>
            <a:ext cx="2241062" cy="373511"/>
          </a:xfrm>
          <a:prstGeom prst="roundRect">
            <a:avLst/>
          </a:prstGeom>
          <a:noFill/>
          <a:ln w="25400" cap="flat" cmpd="sng" algn="ctr">
            <a:noFill/>
            <a:prstDash val="solid"/>
          </a:ln>
          <a:effectLst/>
        </p:spPr>
        <p:txBody>
          <a:bodyPr lIns="0" tIns="0" rIns="0" bIns="0" rtlCol="0" anchor="b"/>
          <a:lstStyle/>
          <a:p>
            <a:pPr algn="ctr" defTabSz="1194973">
              <a:defRPr/>
            </a:pPr>
            <a:r>
              <a:rPr lang="en-US" sz="2800" b="1" kern="0" spc="-98" dirty="0" err="1">
                <a:solidFill>
                  <a:schemeClr val="tx2"/>
                </a:solidFill>
                <a:latin typeface="Segoe UI" charset="0"/>
                <a:ea typeface="Segoe UI" charset="0"/>
                <a:cs typeface="Segoe UI" charset="0"/>
              </a:rPr>
              <a:t>npm</a:t>
            </a:r>
            <a:r>
              <a:rPr lang="en-US" sz="2800" b="1" kern="0" spc="-98" dirty="0">
                <a:solidFill>
                  <a:schemeClr val="tx2"/>
                </a:solidFill>
                <a:latin typeface="Segoe UI" charset="0"/>
                <a:ea typeface="Segoe UI" charset="0"/>
                <a:cs typeface="Segoe UI" charset="0"/>
              </a:rPr>
              <a:t> Support</a:t>
            </a:r>
          </a:p>
        </p:txBody>
      </p:sp>
      <p:sp>
        <p:nvSpPr>
          <p:cNvPr id="22" name="Rectangle: Rounded Corners 21"/>
          <p:cNvSpPr/>
          <p:nvPr/>
        </p:nvSpPr>
        <p:spPr>
          <a:xfrm>
            <a:off x="8780250" y="1904481"/>
            <a:ext cx="2539869" cy="419051"/>
          </a:xfrm>
          <a:prstGeom prst="roundRect">
            <a:avLst/>
          </a:prstGeom>
          <a:noFill/>
          <a:ln w="25400" cap="flat" cmpd="sng" algn="ctr">
            <a:noFill/>
            <a:prstDash val="solid"/>
          </a:ln>
          <a:effectLst/>
        </p:spPr>
        <p:txBody>
          <a:bodyPr lIns="0" tIns="0" rIns="0" bIns="0" rtlCol="0" anchor="b"/>
          <a:lstStyle/>
          <a:p>
            <a:pPr algn="ctr" defTabSz="1194973">
              <a:defRPr/>
            </a:pPr>
            <a:r>
              <a:rPr lang="en-US" sz="2255" b="1" kern="0" spc="-98">
                <a:solidFill>
                  <a:schemeClr val="tx2"/>
                </a:solidFill>
                <a:latin typeface="Segoe UI" charset="0"/>
                <a:ea typeface="Segoe UI" charset="0"/>
                <a:cs typeface="Segoe UI" charset="0"/>
              </a:rPr>
              <a:t>Follow Pull Request</a:t>
            </a:r>
            <a:endParaRPr lang="en-US" sz="2255" b="1" kern="0" spc="-98" dirty="0">
              <a:solidFill>
                <a:schemeClr val="tx2"/>
              </a:solidFill>
              <a:latin typeface="Segoe UI" charset="0"/>
              <a:ea typeface="Segoe UI" charset="0"/>
              <a:cs typeface="Segoe UI" charset="0"/>
            </a:endParaRPr>
          </a:p>
        </p:txBody>
      </p:sp>
      <p:sp>
        <p:nvSpPr>
          <p:cNvPr id="35" name="Rectangle: Rounded Corners 34"/>
          <p:cNvSpPr/>
          <p:nvPr/>
        </p:nvSpPr>
        <p:spPr>
          <a:xfrm>
            <a:off x="323903" y="161298"/>
            <a:ext cx="4359426" cy="484656"/>
          </a:xfrm>
          <a:prstGeom prst="roundRect">
            <a:avLst/>
          </a:prstGeom>
          <a:noFill/>
          <a:ln w="25400" cap="flat" cmpd="sng" algn="ctr">
            <a:noFill/>
            <a:prstDash val="solid"/>
          </a:ln>
          <a:effectLst/>
        </p:spPr>
        <p:txBody>
          <a:bodyPr lIns="0" tIns="0" rIns="0" bIns="0" rtlCol="0" anchor="b"/>
          <a:lstStyle/>
          <a:p>
            <a:pPr algn="ctr" defTabSz="1194973">
              <a:defRPr/>
            </a:pPr>
            <a:r>
              <a:rPr lang="en-US" sz="2157" b="1" kern="0" spc="-98" dirty="0">
                <a:solidFill>
                  <a:schemeClr val="tx2"/>
                </a:solidFill>
                <a:latin typeface="Segoe UI" charset="0"/>
                <a:ea typeface="Segoe UI" charset="0"/>
                <a:cs typeface="Segoe UI" charset="0"/>
              </a:rPr>
              <a:t>Repo Admin Permission Changes</a:t>
            </a:r>
          </a:p>
        </p:txBody>
      </p:sp>
      <p:sp>
        <p:nvSpPr>
          <p:cNvPr id="39" name="Rectangle: Rounded Corners 38"/>
          <p:cNvSpPr/>
          <p:nvPr/>
        </p:nvSpPr>
        <p:spPr>
          <a:xfrm>
            <a:off x="510362" y="2035773"/>
            <a:ext cx="3137486" cy="288781"/>
          </a:xfrm>
          <a:prstGeom prst="roundRect">
            <a:avLst/>
          </a:prstGeom>
          <a:noFill/>
          <a:ln w="25400" cap="flat" cmpd="sng" algn="ctr">
            <a:noFill/>
            <a:prstDash val="solid"/>
          </a:ln>
          <a:effectLst/>
        </p:spPr>
        <p:txBody>
          <a:bodyPr lIns="0" tIns="0" rIns="0" bIns="0" rtlCol="0" anchor="b"/>
          <a:lstStyle/>
          <a:p>
            <a:pPr algn="ctr" defTabSz="1194973">
              <a:defRPr/>
            </a:pPr>
            <a:r>
              <a:rPr lang="en-US" sz="1470" b="1" kern="0" spc="-29" dirty="0">
                <a:solidFill>
                  <a:schemeClr val="tx2"/>
                </a:solidFill>
                <a:latin typeface="Segoe UI" charset="0"/>
                <a:ea typeface="Segoe UI" charset="0"/>
                <a:cs typeface="Segoe UI" charset="0"/>
              </a:rPr>
              <a:t>New Process Template Editor</a:t>
            </a:r>
          </a:p>
        </p:txBody>
      </p:sp>
      <p:sp>
        <p:nvSpPr>
          <p:cNvPr id="9" name="Rectangle 8"/>
          <p:cNvSpPr/>
          <p:nvPr/>
        </p:nvSpPr>
        <p:spPr>
          <a:xfrm>
            <a:off x="2806996" y="5711486"/>
            <a:ext cx="2302233" cy="369332"/>
          </a:xfrm>
          <a:prstGeom prst="rect">
            <a:avLst/>
          </a:prstGeom>
        </p:spPr>
        <p:txBody>
          <a:bodyPr wrap="none">
            <a:spAutoFit/>
          </a:bodyPr>
          <a:lstStyle/>
          <a:p>
            <a:pPr defTabSz="1194973"/>
            <a:r>
              <a:rPr lang="en-US" b="1" kern="0">
                <a:solidFill>
                  <a:schemeClr val="tx2"/>
                </a:solidFill>
                <a:latin typeface="Segoe UI" charset="0"/>
                <a:ea typeface="Segoe UI" charset="0"/>
                <a:cs typeface="Segoe UI" charset="0"/>
              </a:rPr>
              <a:t>Docker Integration </a:t>
            </a:r>
            <a:endParaRPr lang="en-US" b="1" kern="0" dirty="0">
              <a:solidFill>
                <a:schemeClr val="tx2"/>
              </a:solidFill>
              <a:latin typeface="Segoe UI" charset="0"/>
              <a:ea typeface="Segoe UI" charset="0"/>
              <a:cs typeface="Segoe UI" charset="0"/>
            </a:endParaRPr>
          </a:p>
        </p:txBody>
      </p:sp>
      <p:sp>
        <p:nvSpPr>
          <p:cNvPr id="26" name="Rectangle 25"/>
          <p:cNvSpPr/>
          <p:nvPr/>
        </p:nvSpPr>
        <p:spPr>
          <a:xfrm>
            <a:off x="5338877" y="6072991"/>
            <a:ext cx="2291012" cy="369332"/>
          </a:xfrm>
          <a:prstGeom prst="rect">
            <a:avLst/>
          </a:prstGeom>
        </p:spPr>
        <p:txBody>
          <a:bodyPr wrap="none">
            <a:spAutoFit/>
          </a:bodyPr>
          <a:lstStyle/>
          <a:p>
            <a:pPr defTabSz="1194973"/>
            <a:r>
              <a:rPr lang="en-US" b="1" kern="0" dirty="0">
                <a:solidFill>
                  <a:schemeClr val="tx2"/>
                </a:solidFill>
                <a:latin typeface="Segoe UI" charset="0"/>
                <a:ea typeface="Segoe UI" charset="0"/>
                <a:cs typeface="Segoe UI" charset="0"/>
              </a:rPr>
              <a:t>Follow Work Items </a:t>
            </a:r>
          </a:p>
        </p:txBody>
      </p:sp>
      <p:sp>
        <p:nvSpPr>
          <p:cNvPr id="15" name="Rectangle 14"/>
          <p:cNvSpPr/>
          <p:nvPr/>
        </p:nvSpPr>
        <p:spPr>
          <a:xfrm>
            <a:off x="1359445" y="4626962"/>
            <a:ext cx="3113352" cy="333617"/>
          </a:xfrm>
          <a:prstGeom prst="rect">
            <a:avLst/>
          </a:prstGeom>
          <a:noFill/>
          <a:ln w="25400" cap="flat" cmpd="sng" algn="ctr">
            <a:noFill/>
            <a:prstDash val="solid"/>
          </a:ln>
          <a:effectLst/>
        </p:spPr>
        <p:txBody>
          <a:bodyPr lIns="0" tIns="0" rIns="0" bIns="0" rtlCol="0" anchor="b"/>
          <a:lstStyle/>
          <a:p>
            <a:pPr algn="ctr" defTabSz="1194973"/>
            <a:r>
              <a:rPr lang="en-US" sz="1600" b="1" kern="0" dirty="0">
                <a:solidFill>
                  <a:srgbClr val="AFAFB0"/>
                </a:solidFill>
                <a:latin typeface="Segoe UI" charset="0"/>
                <a:ea typeface="Segoe UI" charset="0"/>
                <a:cs typeface="Segoe UI" charset="0"/>
              </a:rPr>
              <a:t>Social Pull Request Experience </a:t>
            </a:r>
          </a:p>
        </p:txBody>
      </p:sp>
      <p:sp>
        <p:nvSpPr>
          <p:cNvPr id="16" name="Rectangle 15"/>
          <p:cNvSpPr/>
          <p:nvPr/>
        </p:nvSpPr>
        <p:spPr>
          <a:xfrm>
            <a:off x="7514322" y="5052266"/>
            <a:ext cx="2329292" cy="424283"/>
          </a:xfrm>
          <a:prstGeom prst="rect">
            <a:avLst/>
          </a:prstGeom>
          <a:noFill/>
          <a:ln w="25400" cap="flat" cmpd="sng" algn="ctr">
            <a:noFill/>
            <a:prstDash val="solid"/>
          </a:ln>
          <a:effectLst/>
        </p:spPr>
        <p:txBody>
          <a:bodyPr lIns="0" tIns="0" rIns="0" bIns="0" rtlCol="0" anchor="b"/>
          <a:lstStyle/>
          <a:p>
            <a:pPr algn="ctr" defTabSz="1194973"/>
            <a:r>
              <a:rPr lang="en-US" sz="2157" b="1" kern="0" spc="-98" dirty="0">
                <a:solidFill>
                  <a:srgbClr val="AFAFB0"/>
                </a:solidFill>
                <a:latin typeface="Segoe UI" charset="0"/>
                <a:ea typeface="Segoe UI" charset="0"/>
                <a:cs typeface="Segoe UI" charset="0"/>
              </a:rPr>
              <a:t>Azure Integration </a:t>
            </a:r>
          </a:p>
        </p:txBody>
      </p:sp>
      <p:sp>
        <p:nvSpPr>
          <p:cNvPr id="17" name="Rectangle 16"/>
          <p:cNvSpPr/>
          <p:nvPr/>
        </p:nvSpPr>
        <p:spPr>
          <a:xfrm>
            <a:off x="5614920" y="4478108"/>
            <a:ext cx="5830379" cy="523220"/>
          </a:xfrm>
          <a:prstGeom prst="rect">
            <a:avLst/>
          </a:prstGeom>
          <a:noFill/>
          <a:ln w="25400" cap="flat" cmpd="sng" algn="ctr">
            <a:noFill/>
            <a:prstDash val="solid"/>
          </a:ln>
          <a:effectLst/>
        </p:spPr>
        <p:txBody>
          <a:bodyPr lIns="0" tIns="0" rIns="0" bIns="0" rtlCol="0" anchor="b"/>
          <a:lstStyle/>
          <a:p>
            <a:pPr algn="ctr" defTabSz="1194973"/>
            <a:r>
              <a:rPr lang="en-US" sz="2800" b="1" kern="0" spc="-98" dirty="0">
                <a:solidFill>
                  <a:srgbClr val="AFAFB0"/>
                </a:solidFill>
                <a:latin typeface="Segoe UI" charset="0"/>
                <a:ea typeface="Segoe UI" charset="0"/>
                <a:cs typeface="Segoe UI" charset="0"/>
              </a:rPr>
              <a:t>Markdown and Emoji in Comments </a:t>
            </a:r>
          </a:p>
        </p:txBody>
      </p:sp>
      <p:sp>
        <p:nvSpPr>
          <p:cNvPr id="18" name="Rectangle 17"/>
          <p:cNvSpPr/>
          <p:nvPr/>
        </p:nvSpPr>
        <p:spPr>
          <a:xfrm>
            <a:off x="5504550" y="5328712"/>
            <a:ext cx="1117614" cy="276999"/>
          </a:xfrm>
          <a:prstGeom prst="rect">
            <a:avLst/>
          </a:prstGeom>
          <a:noFill/>
          <a:ln w="25400" cap="flat" cmpd="sng" algn="ctr">
            <a:noFill/>
            <a:prstDash val="solid"/>
          </a:ln>
          <a:effectLst/>
        </p:spPr>
        <p:txBody>
          <a:bodyPr lIns="0" tIns="0" rIns="0" bIns="0" rtlCol="0" anchor="b"/>
          <a:lstStyle/>
          <a:p>
            <a:pPr algn="ctr" defTabSz="1194973"/>
            <a:r>
              <a:rPr lang="en-US" sz="1400" b="1" kern="0" dirty="0">
                <a:solidFill>
                  <a:srgbClr val="AFAFB0"/>
                </a:solidFill>
                <a:latin typeface="Segoe UI" charset="0"/>
                <a:ea typeface="Segoe UI" charset="0"/>
                <a:cs typeface="Segoe UI" charset="0"/>
              </a:rPr>
              <a:t>Code Search </a:t>
            </a:r>
          </a:p>
        </p:txBody>
      </p:sp>
      <p:sp>
        <p:nvSpPr>
          <p:cNvPr id="19" name="Rectangle 18"/>
          <p:cNvSpPr/>
          <p:nvPr/>
        </p:nvSpPr>
        <p:spPr>
          <a:xfrm>
            <a:off x="6495099" y="1449400"/>
            <a:ext cx="5413364" cy="306940"/>
          </a:xfrm>
          <a:prstGeom prst="rect">
            <a:avLst/>
          </a:prstGeom>
          <a:noFill/>
          <a:ln w="25400" cap="flat" cmpd="sng" algn="ctr">
            <a:noFill/>
            <a:prstDash val="solid"/>
          </a:ln>
          <a:effectLst/>
        </p:spPr>
        <p:txBody>
          <a:bodyPr lIns="0" tIns="0" rIns="0" bIns="0" rtlCol="0" anchor="b"/>
          <a:lstStyle/>
          <a:p>
            <a:pPr algn="ctr" defTabSz="1194973"/>
            <a:r>
              <a:rPr lang="en-US" sz="2400" b="1" kern="0" spc="-98" dirty="0">
                <a:solidFill>
                  <a:srgbClr val="AFAFB0"/>
                </a:solidFill>
                <a:latin typeface="Segoe UI" charset="0"/>
                <a:ea typeface="Segoe UI" charset="0"/>
                <a:cs typeface="Segoe UI" charset="0"/>
              </a:rPr>
              <a:t>Release Management Improvements </a:t>
            </a:r>
          </a:p>
        </p:txBody>
      </p:sp>
      <p:sp>
        <p:nvSpPr>
          <p:cNvPr id="21" name="Rectangle 20"/>
          <p:cNvSpPr/>
          <p:nvPr/>
        </p:nvSpPr>
        <p:spPr>
          <a:xfrm>
            <a:off x="289549" y="768521"/>
            <a:ext cx="3984739" cy="523220"/>
          </a:xfrm>
          <a:prstGeom prst="rect">
            <a:avLst/>
          </a:prstGeom>
          <a:noFill/>
          <a:ln w="25400" cap="flat" cmpd="sng" algn="ctr">
            <a:noFill/>
            <a:prstDash val="solid"/>
          </a:ln>
          <a:effectLst/>
        </p:spPr>
        <p:txBody>
          <a:bodyPr lIns="0" tIns="0" rIns="0" bIns="0" rtlCol="0" anchor="b"/>
          <a:lstStyle/>
          <a:p>
            <a:pPr algn="ctr" defTabSz="1194973"/>
            <a:r>
              <a:rPr lang="en-US" sz="3200" b="1" kern="0" spc="-98" dirty="0">
                <a:solidFill>
                  <a:srgbClr val="AFAFB0"/>
                </a:solidFill>
                <a:latin typeface="Segoe UI" charset="0"/>
                <a:ea typeface="Segoe UI" charset="0"/>
                <a:cs typeface="Segoe UI" charset="0"/>
              </a:rPr>
              <a:t>Commit Traceability </a:t>
            </a:r>
          </a:p>
        </p:txBody>
      </p:sp>
      <p:sp>
        <p:nvSpPr>
          <p:cNvPr id="23" name="Rectangle 22"/>
          <p:cNvSpPr/>
          <p:nvPr/>
        </p:nvSpPr>
        <p:spPr>
          <a:xfrm>
            <a:off x="8730352" y="896111"/>
            <a:ext cx="2965461" cy="349471"/>
          </a:xfrm>
          <a:prstGeom prst="rect">
            <a:avLst/>
          </a:prstGeom>
          <a:noFill/>
          <a:ln w="25400" cap="flat" cmpd="sng" algn="ctr">
            <a:noFill/>
            <a:prstDash val="solid"/>
          </a:ln>
          <a:effectLst/>
        </p:spPr>
        <p:txBody>
          <a:bodyPr lIns="0" tIns="0" rIns="0" bIns="0" rtlCol="0" anchor="b"/>
          <a:lstStyle/>
          <a:p>
            <a:pPr algn="ctr" defTabSz="1194973"/>
            <a:r>
              <a:rPr lang="en-US" sz="2400" b="1" kern="0" spc="-98" dirty="0">
                <a:solidFill>
                  <a:srgbClr val="AFAFB0"/>
                </a:solidFill>
                <a:latin typeface="Segoe UI" charset="0"/>
                <a:ea typeface="Segoe UI" charset="0"/>
                <a:cs typeface="Segoe UI" charset="0"/>
              </a:rPr>
              <a:t>Cherry Picking </a:t>
            </a:r>
          </a:p>
        </p:txBody>
      </p:sp>
      <p:sp>
        <p:nvSpPr>
          <p:cNvPr id="24" name="Rectangle 23"/>
          <p:cNvSpPr/>
          <p:nvPr/>
        </p:nvSpPr>
        <p:spPr>
          <a:xfrm>
            <a:off x="5079333" y="1874700"/>
            <a:ext cx="2087011" cy="306940"/>
          </a:xfrm>
          <a:prstGeom prst="rect">
            <a:avLst/>
          </a:prstGeom>
          <a:noFill/>
          <a:ln w="25400" cap="flat" cmpd="sng" algn="ctr">
            <a:noFill/>
            <a:prstDash val="solid"/>
          </a:ln>
          <a:effectLst/>
        </p:spPr>
        <p:txBody>
          <a:bodyPr lIns="0" tIns="0" rIns="0" bIns="0" rtlCol="0" anchor="b"/>
          <a:lstStyle/>
          <a:p>
            <a:pPr algn="ctr" defTabSz="1194973"/>
            <a:r>
              <a:rPr lang="en-US" sz="1600" b="1" kern="0" dirty="0">
                <a:solidFill>
                  <a:srgbClr val="AFAFB0"/>
                </a:solidFill>
                <a:latin typeface="Segoe UI" charset="0"/>
                <a:ea typeface="Segoe UI" charset="0"/>
                <a:cs typeface="Segoe UI" charset="0"/>
              </a:rPr>
              <a:t>Agile Improvements </a:t>
            </a:r>
          </a:p>
        </p:txBody>
      </p:sp>
      <p:sp>
        <p:nvSpPr>
          <p:cNvPr id="25" name="Rectangle 24"/>
          <p:cNvSpPr/>
          <p:nvPr/>
        </p:nvSpPr>
        <p:spPr>
          <a:xfrm>
            <a:off x="4749496" y="186263"/>
            <a:ext cx="2969742" cy="497206"/>
          </a:xfrm>
          <a:prstGeom prst="rect">
            <a:avLst/>
          </a:prstGeom>
          <a:noFill/>
          <a:ln w="25400" cap="flat" cmpd="sng" algn="ctr">
            <a:noFill/>
            <a:prstDash val="solid"/>
          </a:ln>
          <a:effectLst/>
        </p:spPr>
        <p:txBody>
          <a:bodyPr lIns="0" tIns="0" rIns="0" bIns="0" rtlCol="0" anchor="b"/>
          <a:lstStyle/>
          <a:p>
            <a:pPr algn="ctr" defTabSz="1194973"/>
            <a:r>
              <a:rPr lang="en-US" sz="2400" b="1" kern="0" spc="-98" dirty="0">
                <a:solidFill>
                  <a:srgbClr val="AFAFB0"/>
                </a:solidFill>
                <a:latin typeface="Segoe UI" charset="0"/>
                <a:ea typeface="Segoe UI" charset="0"/>
                <a:cs typeface="Segoe UI" charset="0"/>
              </a:rPr>
              <a:t>Admin Work Hub </a:t>
            </a:r>
          </a:p>
        </p:txBody>
      </p:sp>
      <p:sp>
        <p:nvSpPr>
          <p:cNvPr id="27" name="Rectangle 26"/>
          <p:cNvSpPr/>
          <p:nvPr/>
        </p:nvSpPr>
        <p:spPr>
          <a:xfrm>
            <a:off x="612792" y="6115522"/>
            <a:ext cx="3841116" cy="333617"/>
          </a:xfrm>
          <a:prstGeom prst="rect">
            <a:avLst/>
          </a:prstGeom>
          <a:noFill/>
          <a:ln w="25400" cap="flat" cmpd="sng" algn="ctr">
            <a:noFill/>
            <a:prstDash val="solid"/>
          </a:ln>
          <a:effectLst/>
        </p:spPr>
        <p:txBody>
          <a:bodyPr lIns="0" tIns="0" rIns="0" bIns="0" rtlCol="0" anchor="b"/>
          <a:lstStyle/>
          <a:p>
            <a:pPr algn="ctr" defTabSz="1194973"/>
            <a:r>
              <a:rPr lang="en-US" sz="1568" b="1" kern="0" dirty="0">
                <a:solidFill>
                  <a:srgbClr val="AFAFB0"/>
                </a:solidFill>
                <a:latin typeface="Segoe UI" charset="0"/>
                <a:ea typeface="Segoe UI" charset="0"/>
                <a:cs typeface="Segoe UI" charset="0"/>
              </a:rPr>
              <a:t>Azure SQL Database Deployment Task </a:t>
            </a:r>
          </a:p>
        </p:txBody>
      </p:sp>
    </p:spTree>
    <p:extLst>
      <p:ext uri="{BB962C8B-B14F-4D97-AF65-F5344CB8AC3E}">
        <p14:creationId xmlns:p14="http://schemas.microsoft.com/office/powerpoint/2010/main" val="2963065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
                                        <p:tgtEl>
                                          <p:spTgt spid="7"/>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00"/>
                                        <p:tgtEl>
                                          <p:spTgt spid="39"/>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200"/>
                                        <p:tgtEl>
                                          <p:spTgt spid="22"/>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00"/>
                                        <p:tgtEl>
                                          <p:spTgt spid="2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00"/>
                                        <p:tgtEl>
                                          <p:spTgt spid="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00"/>
                                        <p:tgtEl>
                                          <p:spTgt spid="26"/>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00"/>
                                        <p:tgtEl>
                                          <p:spTgt spid="9"/>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200"/>
                                        <p:tgtEl>
                                          <p:spTgt spid="3"/>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
                                        <p:tgtEl>
                                          <p:spTgt spid="14"/>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2" grpId="0"/>
      <p:bldP spid="14" grpId="0"/>
      <p:bldP spid="20" grpId="0"/>
      <p:bldP spid="22" grpId="0"/>
      <p:bldP spid="35" grpId="0"/>
      <p:bldP spid="39" grpId="0"/>
      <p:bldP spid="9" grpId="0"/>
      <p:bldP spid="2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481739" y="136257"/>
            <a:ext cx="11188016" cy="5232351"/>
            <a:chOff x="642159" y="949324"/>
            <a:chExt cx="11188016" cy="5232351"/>
          </a:xfrm>
        </p:grpSpPr>
        <p:cxnSp>
          <p:nvCxnSpPr>
            <p:cNvPr id="17" name="Straight Connector 8"/>
            <p:cNvCxnSpPr>
              <a:cxnSpLocks/>
            </p:cNvCxnSpPr>
            <p:nvPr/>
          </p:nvCxnSpPr>
          <p:spPr>
            <a:xfrm>
              <a:off x="6798275" y="5478105"/>
              <a:ext cx="152419" cy="166523"/>
            </a:xfrm>
            <a:prstGeom prst="line">
              <a:avLst/>
            </a:prstGeom>
            <a:noFill/>
            <a:ln w="12700" cap="flat" cmpd="sng" algn="ctr">
              <a:solidFill>
                <a:schemeClr val="tx1"/>
              </a:solidFill>
              <a:prstDash val="solid"/>
            </a:ln>
            <a:effectLst/>
          </p:spPr>
        </p:cxnSp>
        <p:cxnSp>
          <p:nvCxnSpPr>
            <p:cNvPr id="32" name="Straight Connector 9"/>
            <p:cNvCxnSpPr/>
            <p:nvPr/>
          </p:nvCxnSpPr>
          <p:spPr>
            <a:xfrm rot="16200000" flipV="1">
              <a:off x="4997362" y="1245628"/>
              <a:ext cx="672319" cy="6723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13"/>
            <p:cNvCxnSpPr/>
            <p:nvPr/>
          </p:nvCxnSpPr>
          <p:spPr>
            <a:xfrm flipH="1">
              <a:off x="3972316" y="1245628"/>
              <a:ext cx="1045829" cy="1557"/>
            </a:xfrm>
            <a:prstGeom prst="straightConnector1">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 name="TextBox 14"/>
            <p:cNvSpPr txBox="1"/>
            <p:nvPr/>
          </p:nvSpPr>
          <p:spPr>
            <a:xfrm>
              <a:off x="1317380" y="959176"/>
              <a:ext cx="2526396" cy="1495794"/>
            </a:xfrm>
            <a:prstGeom prst="rect">
              <a:avLst/>
            </a:prstGeom>
            <a:noFill/>
          </p:spPr>
          <p:txBody>
            <a:bodyPr wrap="square" rtlCol="0">
              <a:spAutoFit/>
            </a:bodyPr>
            <a:lstStyle/>
            <a:p>
              <a:pPr algn="r" defTabSz="914367">
                <a:lnSpc>
                  <a:spcPct val="120000"/>
                </a:lnSpc>
              </a:pPr>
              <a:r>
                <a:rPr lang="en-US" sz="2800" dirty="0">
                  <a:latin typeface="Segoe UI Light"/>
                  <a:cs typeface="Arial" pitchFamily="34" charset="0"/>
                </a:rPr>
                <a:t>Agile Planning</a:t>
              </a:r>
            </a:p>
            <a:p>
              <a:pPr algn="r" defTabSz="914367">
                <a:lnSpc>
                  <a:spcPct val="120000"/>
                </a:lnSpc>
              </a:pPr>
              <a:r>
                <a:rPr lang="en-US" sz="1600" dirty="0">
                  <a:latin typeface="Segoe UI Light"/>
                  <a:cs typeface="Arial" pitchFamily="34" charset="0"/>
                </a:rPr>
                <a:t>Planes de </a:t>
              </a:r>
              <a:r>
                <a:rPr lang="en-US" sz="1600" dirty="0" err="1">
                  <a:latin typeface="Segoe UI Light"/>
                  <a:cs typeface="Arial" pitchFamily="34" charset="0"/>
                </a:rPr>
                <a:t>entrega</a:t>
              </a:r>
              <a:endParaRPr lang="en-US" sz="1600" dirty="0">
                <a:latin typeface="Segoe UI Light"/>
                <a:cs typeface="Arial" pitchFamily="34" charset="0"/>
              </a:endParaRPr>
            </a:p>
            <a:p>
              <a:pPr algn="r" defTabSz="914367">
                <a:lnSpc>
                  <a:spcPct val="120000"/>
                </a:lnSpc>
              </a:pPr>
              <a:r>
                <a:rPr lang="en-US" sz="1600" dirty="0">
                  <a:latin typeface="Segoe UI Light"/>
                  <a:cs typeface="Arial" pitchFamily="34" charset="0"/>
                </a:rPr>
                <a:t>Dashboards</a:t>
              </a:r>
            </a:p>
            <a:p>
              <a:pPr algn="r" defTabSz="914367">
                <a:lnSpc>
                  <a:spcPct val="120000"/>
                </a:lnSpc>
              </a:pPr>
              <a:r>
                <a:rPr lang="en-US" sz="1600" dirty="0">
                  <a:latin typeface="Segoe UI Light"/>
                  <a:cs typeface="Arial" pitchFamily="34" charset="0"/>
                </a:rPr>
                <a:t>Kanban boards</a:t>
              </a:r>
            </a:p>
          </p:txBody>
        </p:sp>
        <p:cxnSp>
          <p:nvCxnSpPr>
            <p:cNvPr id="30" name="Straight Connector 24"/>
            <p:cNvCxnSpPr/>
            <p:nvPr/>
          </p:nvCxnSpPr>
          <p:spPr>
            <a:xfrm rot="16200000" flipV="1">
              <a:off x="4997362" y="4276908"/>
              <a:ext cx="672319" cy="672318"/>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40"/>
            <p:cNvCxnSpPr/>
            <p:nvPr/>
          </p:nvCxnSpPr>
          <p:spPr>
            <a:xfrm flipH="1">
              <a:off x="3951534" y="4276908"/>
              <a:ext cx="1045829" cy="1557"/>
            </a:xfrm>
            <a:prstGeom prst="straightConnector1">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7" name="TextBox 41"/>
            <p:cNvSpPr txBox="1"/>
            <p:nvPr/>
          </p:nvSpPr>
          <p:spPr>
            <a:xfrm>
              <a:off x="642159" y="3398096"/>
              <a:ext cx="3201617" cy="2086725"/>
            </a:xfrm>
            <a:prstGeom prst="rect">
              <a:avLst/>
            </a:prstGeom>
            <a:noFill/>
          </p:spPr>
          <p:txBody>
            <a:bodyPr wrap="square" rtlCol="0">
              <a:spAutoFit/>
            </a:bodyPr>
            <a:lstStyle/>
            <a:p>
              <a:pPr algn="r" defTabSz="914367">
                <a:lnSpc>
                  <a:spcPct val="120000"/>
                </a:lnSpc>
              </a:pPr>
              <a:r>
                <a:rPr lang="en-US" sz="2800" dirty="0">
                  <a:latin typeface="Segoe UI Light"/>
                  <a:cs typeface="Arial" pitchFamily="34" charset="0"/>
                </a:rPr>
                <a:t>Build y Test</a:t>
              </a:r>
            </a:p>
            <a:p>
              <a:pPr algn="r" defTabSz="914367">
                <a:lnSpc>
                  <a:spcPct val="120000"/>
                </a:lnSpc>
              </a:pPr>
              <a:r>
                <a:rPr lang="en-US" sz="1600" dirty="0" err="1">
                  <a:latin typeface="Segoe UI Light"/>
                  <a:cs typeface="Arial" pitchFamily="34" charset="0"/>
                </a:rPr>
                <a:t>Git</a:t>
              </a:r>
              <a:r>
                <a:rPr lang="en-US" sz="1600" dirty="0">
                  <a:latin typeface="Segoe UI Light"/>
                  <a:cs typeface="Arial" pitchFamily="34" charset="0"/>
                </a:rPr>
                <a:t> source control</a:t>
              </a:r>
            </a:p>
            <a:p>
              <a:pPr algn="r" defTabSz="914367">
                <a:lnSpc>
                  <a:spcPct val="120000"/>
                </a:lnSpc>
              </a:pPr>
              <a:r>
                <a:rPr lang="en-US" sz="1600" dirty="0" err="1">
                  <a:latin typeface="Segoe UI Light"/>
                  <a:cs typeface="Arial" pitchFamily="34" charset="0"/>
                </a:rPr>
                <a:t>Integración</a:t>
              </a:r>
              <a:r>
                <a:rPr lang="en-US" sz="1600" dirty="0">
                  <a:latin typeface="Segoe UI Light"/>
                  <a:cs typeface="Arial" pitchFamily="34" charset="0"/>
                </a:rPr>
                <a:t> continua</a:t>
              </a:r>
            </a:p>
            <a:p>
              <a:pPr algn="r" defTabSz="914367">
                <a:lnSpc>
                  <a:spcPct val="120000"/>
                </a:lnSpc>
              </a:pPr>
              <a:r>
                <a:rPr lang="en-US" sz="1600" dirty="0">
                  <a:latin typeface="Segoe UI Light"/>
                  <a:cs typeface="Arial" pitchFamily="34" charset="0"/>
                </a:rPr>
                <a:t>Security scanning</a:t>
              </a:r>
            </a:p>
            <a:p>
              <a:pPr algn="r" defTabSz="914367">
                <a:lnSpc>
                  <a:spcPct val="120000"/>
                </a:lnSpc>
              </a:pPr>
              <a:r>
                <a:rPr lang="en-US" sz="1600" dirty="0">
                  <a:latin typeface="Segoe UI Light"/>
                  <a:cs typeface="Arial" pitchFamily="34" charset="0"/>
                </a:rPr>
                <a:t>Open source</a:t>
              </a:r>
            </a:p>
            <a:p>
              <a:pPr algn="r" defTabSz="914367">
                <a:lnSpc>
                  <a:spcPct val="120000"/>
                </a:lnSpc>
              </a:pPr>
              <a:r>
                <a:rPr lang="en-US" sz="1600" dirty="0">
                  <a:latin typeface="Segoe UI Light"/>
                  <a:cs typeface="Arial" pitchFamily="34" charset="0"/>
                </a:rPr>
                <a:t>Cloud-based device testing</a:t>
              </a:r>
            </a:p>
          </p:txBody>
        </p:sp>
        <p:sp>
          <p:nvSpPr>
            <p:cNvPr id="27" name="Freeform 476"/>
            <p:cNvSpPr>
              <a:spLocks/>
            </p:cNvSpPr>
            <p:nvPr/>
          </p:nvSpPr>
          <p:spPr bwMode="auto">
            <a:xfrm>
              <a:off x="4269569" y="1342370"/>
              <a:ext cx="2619243" cy="3073287"/>
            </a:xfrm>
            <a:custGeom>
              <a:avLst/>
              <a:gdLst/>
              <a:ahLst/>
              <a:cxnLst>
                <a:cxn ang="0">
                  <a:pos x="1086" y="0"/>
                </a:cxn>
                <a:cxn ang="0">
                  <a:pos x="1215" y="14"/>
                </a:cxn>
                <a:cxn ang="0">
                  <a:pos x="1342" y="44"/>
                </a:cxn>
                <a:cxn ang="0">
                  <a:pos x="1348" y="89"/>
                </a:cxn>
                <a:cxn ang="0">
                  <a:pos x="1237" y="147"/>
                </a:cxn>
                <a:cxn ang="0">
                  <a:pos x="1133" y="218"/>
                </a:cxn>
                <a:cxn ang="0">
                  <a:pos x="1036" y="303"/>
                </a:cxn>
                <a:cxn ang="0">
                  <a:pos x="944" y="408"/>
                </a:cxn>
                <a:cxn ang="0">
                  <a:pos x="869" y="521"/>
                </a:cxn>
                <a:cxn ang="0">
                  <a:pos x="810" y="642"/>
                </a:cxn>
                <a:cxn ang="0">
                  <a:pos x="767" y="767"/>
                </a:cxn>
                <a:cxn ang="0">
                  <a:pos x="740" y="908"/>
                </a:cxn>
                <a:cxn ang="0">
                  <a:pos x="731" y="1052"/>
                </a:cxn>
                <a:cxn ang="0">
                  <a:pos x="743" y="1195"/>
                </a:cxn>
                <a:cxn ang="0">
                  <a:pos x="775" y="1336"/>
                </a:cxn>
                <a:cxn ang="0">
                  <a:pos x="822" y="1462"/>
                </a:cxn>
                <a:cxn ang="0">
                  <a:pos x="880" y="1573"/>
                </a:cxn>
                <a:cxn ang="0">
                  <a:pos x="953" y="1679"/>
                </a:cxn>
                <a:cxn ang="0">
                  <a:pos x="1013" y="1752"/>
                </a:cxn>
                <a:cxn ang="0">
                  <a:pos x="1057" y="1796"/>
                </a:cxn>
                <a:cxn ang="0">
                  <a:pos x="1120" y="1843"/>
                </a:cxn>
                <a:cxn ang="0">
                  <a:pos x="1204" y="1887"/>
                </a:cxn>
                <a:cxn ang="0">
                  <a:pos x="1293" y="1915"/>
                </a:cxn>
                <a:cxn ang="0">
                  <a:pos x="1385" y="1926"/>
                </a:cxn>
                <a:cxn ang="0">
                  <a:pos x="1477" y="1921"/>
                </a:cxn>
                <a:cxn ang="0">
                  <a:pos x="1568" y="1900"/>
                </a:cxn>
                <a:cxn ang="0">
                  <a:pos x="1655" y="1862"/>
                </a:cxn>
                <a:cxn ang="0">
                  <a:pos x="1734" y="1808"/>
                </a:cxn>
                <a:cxn ang="0">
                  <a:pos x="1724" y="1819"/>
                </a:cxn>
                <a:cxn ang="0">
                  <a:pos x="1624" y="1896"/>
                </a:cxn>
                <a:cxn ang="0">
                  <a:pos x="1517" y="1961"/>
                </a:cxn>
                <a:cxn ang="0">
                  <a:pos x="1404" y="2011"/>
                </a:cxn>
                <a:cxn ang="0">
                  <a:pos x="1266" y="2052"/>
                </a:cxn>
                <a:cxn ang="0">
                  <a:pos x="1124" y="2074"/>
                </a:cxn>
                <a:cxn ang="0">
                  <a:pos x="981" y="2076"/>
                </a:cxn>
                <a:cxn ang="0">
                  <a:pos x="838" y="2058"/>
                </a:cxn>
                <a:cxn ang="0">
                  <a:pos x="704" y="2023"/>
                </a:cxn>
                <a:cxn ang="0">
                  <a:pos x="581" y="1972"/>
                </a:cxn>
                <a:cxn ang="0">
                  <a:pos x="464" y="1905"/>
                </a:cxn>
                <a:cxn ang="0">
                  <a:pos x="356" y="1821"/>
                </a:cxn>
                <a:cxn ang="0">
                  <a:pos x="259" y="1726"/>
                </a:cxn>
                <a:cxn ang="0">
                  <a:pos x="181" y="1625"/>
                </a:cxn>
                <a:cxn ang="0">
                  <a:pos x="117" y="1517"/>
                </a:cxn>
                <a:cxn ang="0">
                  <a:pos x="66" y="1404"/>
                </a:cxn>
                <a:cxn ang="0">
                  <a:pos x="27" y="1279"/>
                </a:cxn>
                <a:cxn ang="0">
                  <a:pos x="6" y="1151"/>
                </a:cxn>
                <a:cxn ang="0">
                  <a:pos x="0" y="1021"/>
                </a:cxn>
                <a:cxn ang="0">
                  <a:pos x="10" y="891"/>
                </a:cxn>
                <a:cxn ang="0">
                  <a:pos x="37" y="763"/>
                </a:cxn>
                <a:cxn ang="0">
                  <a:pos x="79" y="639"/>
                </a:cxn>
                <a:cxn ang="0">
                  <a:pos x="138" y="520"/>
                </a:cxn>
                <a:cxn ang="0">
                  <a:pos x="213" y="407"/>
                </a:cxn>
                <a:cxn ang="0">
                  <a:pos x="304" y="303"/>
                </a:cxn>
                <a:cxn ang="0">
                  <a:pos x="408" y="212"/>
                </a:cxn>
                <a:cxn ang="0">
                  <a:pos x="521" y="137"/>
                </a:cxn>
                <a:cxn ang="0">
                  <a:pos x="639" y="79"/>
                </a:cxn>
                <a:cxn ang="0">
                  <a:pos x="764" y="36"/>
                </a:cxn>
                <a:cxn ang="0">
                  <a:pos x="891" y="10"/>
                </a:cxn>
                <a:cxn ang="0">
                  <a:pos x="1021" y="0"/>
                </a:cxn>
              </a:cxnLst>
              <a:rect l="0" t="0" r="r" b="b"/>
              <a:pathLst>
                <a:path w="1771" h="2078">
                  <a:moveTo>
                    <a:pt x="1021" y="0"/>
                  </a:moveTo>
                  <a:lnTo>
                    <a:pt x="1086" y="0"/>
                  </a:lnTo>
                  <a:lnTo>
                    <a:pt x="1151" y="6"/>
                  </a:lnTo>
                  <a:lnTo>
                    <a:pt x="1215" y="14"/>
                  </a:lnTo>
                  <a:lnTo>
                    <a:pt x="1279" y="27"/>
                  </a:lnTo>
                  <a:lnTo>
                    <a:pt x="1342" y="44"/>
                  </a:lnTo>
                  <a:lnTo>
                    <a:pt x="1404" y="66"/>
                  </a:lnTo>
                  <a:lnTo>
                    <a:pt x="1348" y="89"/>
                  </a:lnTo>
                  <a:lnTo>
                    <a:pt x="1292" y="116"/>
                  </a:lnTo>
                  <a:lnTo>
                    <a:pt x="1237" y="147"/>
                  </a:lnTo>
                  <a:lnTo>
                    <a:pt x="1184" y="180"/>
                  </a:lnTo>
                  <a:lnTo>
                    <a:pt x="1133" y="218"/>
                  </a:lnTo>
                  <a:lnTo>
                    <a:pt x="1083" y="258"/>
                  </a:lnTo>
                  <a:lnTo>
                    <a:pt x="1036" y="303"/>
                  </a:lnTo>
                  <a:lnTo>
                    <a:pt x="987" y="355"/>
                  </a:lnTo>
                  <a:lnTo>
                    <a:pt x="944" y="408"/>
                  </a:lnTo>
                  <a:lnTo>
                    <a:pt x="904" y="464"/>
                  </a:lnTo>
                  <a:lnTo>
                    <a:pt x="869" y="521"/>
                  </a:lnTo>
                  <a:lnTo>
                    <a:pt x="837" y="581"/>
                  </a:lnTo>
                  <a:lnTo>
                    <a:pt x="810" y="642"/>
                  </a:lnTo>
                  <a:lnTo>
                    <a:pt x="786" y="704"/>
                  </a:lnTo>
                  <a:lnTo>
                    <a:pt x="767" y="767"/>
                  </a:lnTo>
                  <a:lnTo>
                    <a:pt x="751" y="838"/>
                  </a:lnTo>
                  <a:lnTo>
                    <a:pt x="740" y="908"/>
                  </a:lnTo>
                  <a:lnTo>
                    <a:pt x="733" y="980"/>
                  </a:lnTo>
                  <a:lnTo>
                    <a:pt x="731" y="1052"/>
                  </a:lnTo>
                  <a:lnTo>
                    <a:pt x="735" y="1123"/>
                  </a:lnTo>
                  <a:lnTo>
                    <a:pt x="743" y="1195"/>
                  </a:lnTo>
                  <a:lnTo>
                    <a:pt x="757" y="1266"/>
                  </a:lnTo>
                  <a:lnTo>
                    <a:pt x="775" y="1336"/>
                  </a:lnTo>
                  <a:lnTo>
                    <a:pt x="798" y="1404"/>
                  </a:lnTo>
                  <a:lnTo>
                    <a:pt x="822" y="1462"/>
                  </a:lnTo>
                  <a:lnTo>
                    <a:pt x="849" y="1518"/>
                  </a:lnTo>
                  <a:lnTo>
                    <a:pt x="880" y="1573"/>
                  </a:lnTo>
                  <a:lnTo>
                    <a:pt x="914" y="1627"/>
                  </a:lnTo>
                  <a:lnTo>
                    <a:pt x="953" y="1679"/>
                  </a:lnTo>
                  <a:lnTo>
                    <a:pt x="994" y="1729"/>
                  </a:lnTo>
                  <a:lnTo>
                    <a:pt x="1013" y="1752"/>
                  </a:lnTo>
                  <a:lnTo>
                    <a:pt x="1035" y="1774"/>
                  </a:lnTo>
                  <a:lnTo>
                    <a:pt x="1057" y="1796"/>
                  </a:lnTo>
                  <a:lnTo>
                    <a:pt x="1080" y="1815"/>
                  </a:lnTo>
                  <a:lnTo>
                    <a:pt x="1120" y="1843"/>
                  </a:lnTo>
                  <a:lnTo>
                    <a:pt x="1161" y="1867"/>
                  </a:lnTo>
                  <a:lnTo>
                    <a:pt x="1204" y="1887"/>
                  </a:lnTo>
                  <a:lnTo>
                    <a:pt x="1248" y="1903"/>
                  </a:lnTo>
                  <a:lnTo>
                    <a:pt x="1293" y="1915"/>
                  </a:lnTo>
                  <a:lnTo>
                    <a:pt x="1339" y="1923"/>
                  </a:lnTo>
                  <a:lnTo>
                    <a:pt x="1385" y="1926"/>
                  </a:lnTo>
                  <a:lnTo>
                    <a:pt x="1432" y="1926"/>
                  </a:lnTo>
                  <a:lnTo>
                    <a:pt x="1477" y="1921"/>
                  </a:lnTo>
                  <a:lnTo>
                    <a:pt x="1524" y="1913"/>
                  </a:lnTo>
                  <a:lnTo>
                    <a:pt x="1568" y="1900"/>
                  </a:lnTo>
                  <a:lnTo>
                    <a:pt x="1612" y="1883"/>
                  </a:lnTo>
                  <a:lnTo>
                    <a:pt x="1655" y="1862"/>
                  </a:lnTo>
                  <a:lnTo>
                    <a:pt x="1696" y="1837"/>
                  </a:lnTo>
                  <a:lnTo>
                    <a:pt x="1734" y="1808"/>
                  </a:lnTo>
                  <a:lnTo>
                    <a:pt x="1771" y="1774"/>
                  </a:lnTo>
                  <a:lnTo>
                    <a:pt x="1724" y="1819"/>
                  </a:lnTo>
                  <a:lnTo>
                    <a:pt x="1675" y="1859"/>
                  </a:lnTo>
                  <a:lnTo>
                    <a:pt x="1624" y="1896"/>
                  </a:lnTo>
                  <a:lnTo>
                    <a:pt x="1571" y="1931"/>
                  </a:lnTo>
                  <a:lnTo>
                    <a:pt x="1517" y="1961"/>
                  </a:lnTo>
                  <a:lnTo>
                    <a:pt x="1461" y="1987"/>
                  </a:lnTo>
                  <a:lnTo>
                    <a:pt x="1404" y="2011"/>
                  </a:lnTo>
                  <a:lnTo>
                    <a:pt x="1336" y="2034"/>
                  </a:lnTo>
                  <a:lnTo>
                    <a:pt x="1266" y="2052"/>
                  </a:lnTo>
                  <a:lnTo>
                    <a:pt x="1195" y="2066"/>
                  </a:lnTo>
                  <a:lnTo>
                    <a:pt x="1124" y="2074"/>
                  </a:lnTo>
                  <a:lnTo>
                    <a:pt x="1052" y="2078"/>
                  </a:lnTo>
                  <a:lnTo>
                    <a:pt x="981" y="2076"/>
                  </a:lnTo>
                  <a:lnTo>
                    <a:pt x="909" y="2069"/>
                  </a:lnTo>
                  <a:lnTo>
                    <a:pt x="838" y="2058"/>
                  </a:lnTo>
                  <a:lnTo>
                    <a:pt x="767" y="2041"/>
                  </a:lnTo>
                  <a:lnTo>
                    <a:pt x="704" y="2023"/>
                  </a:lnTo>
                  <a:lnTo>
                    <a:pt x="642" y="1999"/>
                  </a:lnTo>
                  <a:lnTo>
                    <a:pt x="581" y="1972"/>
                  </a:lnTo>
                  <a:lnTo>
                    <a:pt x="522" y="1940"/>
                  </a:lnTo>
                  <a:lnTo>
                    <a:pt x="464" y="1905"/>
                  </a:lnTo>
                  <a:lnTo>
                    <a:pt x="409" y="1865"/>
                  </a:lnTo>
                  <a:lnTo>
                    <a:pt x="356" y="1821"/>
                  </a:lnTo>
                  <a:lnTo>
                    <a:pt x="304" y="1773"/>
                  </a:lnTo>
                  <a:lnTo>
                    <a:pt x="259" y="1726"/>
                  </a:lnTo>
                  <a:lnTo>
                    <a:pt x="218" y="1676"/>
                  </a:lnTo>
                  <a:lnTo>
                    <a:pt x="181" y="1625"/>
                  </a:lnTo>
                  <a:lnTo>
                    <a:pt x="147" y="1572"/>
                  </a:lnTo>
                  <a:lnTo>
                    <a:pt x="117" y="1517"/>
                  </a:lnTo>
                  <a:lnTo>
                    <a:pt x="89" y="1461"/>
                  </a:lnTo>
                  <a:lnTo>
                    <a:pt x="66" y="1404"/>
                  </a:lnTo>
                  <a:lnTo>
                    <a:pt x="45" y="1343"/>
                  </a:lnTo>
                  <a:lnTo>
                    <a:pt x="27" y="1279"/>
                  </a:lnTo>
                  <a:lnTo>
                    <a:pt x="15" y="1215"/>
                  </a:lnTo>
                  <a:lnTo>
                    <a:pt x="6" y="1151"/>
                  </a:lnTo>
                  <a:lnTo>
                    <a:pt x="1" y="1085"/>
                  </a:lnTo>
                  <a:lnTo>
                    <a:pt x="0" y="1021"/>
                  </a:lnTo>
                  <a:lnTo>
                    <a:pt x="3" y="956"/>
                  </a:lnTo>
                  <a:lnTo>
                    <a:pt x="10" y="891"/>
                  </a:lnTo>
                  <a:lnTo>
                    <a:pt x="21" y="827"/>
                  </a:lnTo>
                  <a:lnTo>
                    <a:pt x="37" y="763"/>
                  </a:lnTo>
                  <a:lnTo>
                    <a:pt x="56" y="700"/>
                  </a:lnTo>
                  <a:lnTo>
                    <a:pt x="79" y="639"/>
                  </a:lnTo>
                  <a:lnTo>
                    <a:pt x="106" y="579"/>
                  </a:lnTo>
                  <a:lnTo>
                    <a:pt x="138" y="520"/>
                  </a:lnTo>
                  <a:lnTo>
                    <a:pt x="174" y="463"/>
                  </a:lnTo>
                  <a:lnTo>
                    <a:pt x="213" y="407"/>
                  </a:lnTo>
                  <a:lnTo>
                    <a:pt x="257" y="354"/>
                  </a:lnTo>
                  <a:lnTo>
                    <a:pt x="304" y="303"/>
                  </a:lnTo>
                  <a:lnTo>
                    <a:pt x="355" y="256"/>
                  </a:lnTo>
                  <a:lnTo>
                    <a:pt x="408" y="212"/>
                  </a:lnTo>
                  <a:lnTo>
                    <a:pt x="463" y="172"/>
                  </a:lnTo>
                  <a:lnTo>
                    <a:pt x="521" y="137"/>
                  </a:lnTo>
                  <a:lnTo>
                    <a:pt x="579" y="105"/>
                  </a:lnTo>
                  <a:lnTo>
                    <a:pt x="639" y="79"/>
                  </a:lnTo>
                  <a:lnTo>
                    <a:pt x="701" y="55"/>
                  </a:lnTo>
                  <a:lnTo>
                    <a:pt x="764" y="36"/>
                  </a:lnTo>
                  <a:lnTo>
                    <a:pt x="827" y="20"/>
                  </a:lnTo>
                  <a:lnTo>
                    <a:pt x="891" y="10"/>
                  </a:lnTo>
                  <a:lnTo>
                    <a:pt x="956" y="2"/>
                  </a:lnTo>
                  <a:lnTo>
                    <a:pt x="1021" y="0"/>
                  </a:lnTo>
                  <a:close/>
                </a:path>
              </a:pathLst>
            </a:custGeom>
            <a:solidFill>
              <a:schemeClr val="accent5"/>
            </a:solidFill>
            <a:ln w="0">
              <a:noFill/>
              <a:prstDash val="solid"/>
              <a:round/>
              <a:headEnd/>
              <a:tailEnd/>
            </a:ln>
            <a:effectLst>
              <a:innerShdw blurRad="431800" dist="317500">
                <a:prstClr val="black">
                  <a:alpha val="20000"/>
                </a:prstClr>
              </a:innerShdw>
            </a:effectLst>
          </p:spPr>
          <p:txBody>
            <a:bodyPr vert="horz" wrap="square" lIns="89642" tIns="44821" rIns="89642" bIns="44821" numCol="1" anchor="t" anchorCtr="0" compatLnSpc="1">
              <a:prstTxWarp prst="textNoShape">
                <a:avLst/>
              </a:prstTxWarp>
            </a:bodyPr>
            <a:lstStyle/>
            <a:p>
              <a:pPr defTabSz="1194973">
                <a:defRPr/>
              </a:pPr>
              <a:endParaRPr lang="en-US" sz="2353" kern="0">
                <a:latin typeface="Calibri"/>
              </a:endParaRPr>
            </a:p>
          </p:txBody>
        </p:sp>
        <p:sp>
          <p:nvSpPr>
            <p:cNvPr id="28" name="Freeform 483"/>
            <p:cNvSpPr>
              <a:spLocks/>
            </p:cNvSpPr>
            <p:nvPr/>
          </p:nvSpPr>
          <p:spPr bwMode="auto">
            <a:xfrm>
              <a:off x="4250342" y="1336454"/>
              <a:ext cx="2574873" cy="3088076"/>
            </a:xfrm>
            <a:custGeom>
              <a:avLst/>
              <a:gdLst/>
              <a:ahLst/>
              <a:cxnLst>
                <a:cxn ang="0">
                  <a:pos x="1180" y="9"/>
                </a:cxn>
                <a:cxn ang="0">
                  <a:pos x="1360" y="49"/>
                </a:cxn>
                <a:cxn ang="0">
                  <a:pos x="1300" y="35"/>
                </a:cxn>
                <a:cxn ang="0">
                  <a:pos x="1117" y="10"/>
                </a:cxn>
                <a:cxn ang="0">
                  <a:pos x="931" y="17"/>
                </a:cxn>
                <a:cxn ang="0">
                  <a:pos x="747" y="56"/>
                </a:cxn>
                <a:cxn ang="0">
                  <a:pos x="572" y="129"/>
                </a:cxn>
                <a:cxn ang="0">
                  <a:pos x="413" y="236"/>
                </a:cxn>
                <a:cxn ang="0">
                  <a:pos x="273" y="369"/>
                </a:cxn>
                <a:cxn ang="0">
                  <a:pos x="162" y="528"/>
                </a:cxn>
                <a:cxn ang="0">
                  <a:pos x="82" y="707"/>
                </a:cxn>
                <a:cxn ang="0">
                  <a:pos x="35" y="899"/>
                </a:cxn>
                <a:cxn ang="0">
                  <a:pos x="27" y="1096"/>
                </a:cxn>
                <a:cxn ang="0">
                  <a:pos x="58" y="1299"/>
                </a:cxn>
                <a:cxn ang="0">
                  <a:pos x="132" y="1498"/>
                </a:cxn>
                <a:cxn ang="0">
                  <a:pos x="243" y="1675"/>
                </a:cxn>
                <a:cxn ang="0">
                  <a:pos x="387" y="1825"/>
                </a:cxn>
                <a:cxn ang="0">
                  <a:pos x="556" y="1944"/>
                </a:cxn>
                <a:cxn ang="0">
                  <a:pos x="744" y="2025"/>
                </a:cxn>
                <a:cxn ang="0">
                  <a:pos x="944" y="2068"/>
                </a:cxn>
                <a:cxn ang="0">
                  <a:pos x="1145" y="2070"/>
                </a:cxn>
                <a:cxn ang="0">
                  <a:pos x="1341" y="2034"/>
                </a:cxn>
                <a:cxn ang="0">
                  <a:pos x="1526" y="1964"/>
                </a:cxn>
                <a:cxn ang="0">
                  <a:pos x="1691" y="1860"/>
                </a:cxn>
                <a:cxn ang="0">
                  <a:pos x="1640" y="1901"/>
                </a:cxn>
                <a:cxn ang="0">
                  <a:pos x="1469" y="1998"/>
                </a:cxn>
                <a:cxn ang="0">
                  <a:pos x="1279" y="2061"/>
                </a:cxn>
                <a:cxn ang="0">
                  <a:pos x="1079" y="2088"/>
                </a:cxn>
                <a:cxn ang="0">
                  <a:pos x="874" y="2075"/>
                </a:cxn>
                <a:cxn ang="0">
                  <a:pos x="677" y="2022"/>
                </a:cxn>
                <a:cxn ang="0">
                  <a:pos x="499" y="1935"/>
                </a:cxn>
                <a:cxn ang="0">
                  <a:pos x="340" y="1815"/>
                </a:cxn>
                <a:cxn ang="0">
                  <a:pos x="206" y="1666"/>
                </a:cxn>
                <a:cxn ang="0">
                  <a:pos x="101" y="1494"/>
                </a:cxn>
                <a:cxn ang="0">
                  <a:pos x="32" y="1301"/>
                </a:cxn>
                <a:cxn ang="0">
                  <a:pos x="2" y="1098"/>
                </a:cxn>
                <a:cxn ang="0">
                  <a:pos x="11" y="895"/>
                </a:cxn>
                <a:cxn ang="0">
                  <a:pos x="59" y="699"/>
                </a:cxn>
                <a:cxn ang="0">
                  <a:pos x="143" y="517"/>
                </a:cxn>
                <a:cxn ang="0">
                  <a:pos x="258" y="355"/>
                </a:cxn>
                <a:cxn ang="0">
                  <a:pos x="401" y="220"/>
                </a:cxn>
                <a:cxn ang="0">
                  <a:pos x="565" y="115"/>
                </a:cxn>
                <a:cxn ang="0">
                  <a:pos x="743" y="43"/>
                </a:cxn>
                <a:cxn ang="0">
                  <a:pos x="930" y="6"/>
                </a:cxn>
              </a:cxnLst>
              <a:rect l="0" t="0" r="r" b="b"/>
              <a:pathLst>
                <a:path w="1741" h="2088">
                  <a:moveTo>
                    <a:pt x="1055" y="0"/>
                  </a:moveTo>
                  <a:lnTo>
                    <a:pt x="1118" y="3"/>
                  </a:lnTo>
                  <a:lnTo>
                    <a:pt x="1180" y="9"/>
                  </a:lnTo>
                  <a:lnTo>
                    <a:pt x="1241" y="18"/>
                  </a:lnTo>
                  <a:lnTo>
                    <a:pt x="1301" y="32"/>
                  </a:lnTo>
                  <a:lnTo>
                    <a:pt x="1360" y="49"/>
                  </a:lnTo>
                  <a:lnTo>
                    <a:pt x="1417" y="70"/>
                  </a:lnTo>
                  <a:lnTo>
                    <a:pt x="1360" y="51"/>
                  </a:lnTo>
                  <a:lnTo>
                    <a:pt x="1300" y="35"/>
                  </a:lnTo>
                  <a:lnTo>
                    <a:pt x="1240" y="23"/>
                  </a:lnTo>
                  <a:lnTo>
                    <a:pt x="1179" y="14"/>
                  </a:lnTo>
                  <a:lnTo>
                    <a:pt x="1117" y="10"/>
                  </a:lnTo>
                  <a:lnTo>
                    <a:pt x="1055" y="8"/>
                  </a:lnTo>
                  <a:lnTo>
                    <a:pt x="993" y="10"/>
                  </a:lnTo>
                  <a:lnTo>
                    <a:pt x="931" y="17"/>
                  </a:lnTo>
                  <a:lnTo>
                    <a:pt x="869" y="26"/>
                  </a:lnTo>
                  <a:lnTo>
                    <a:pt x="808" y="39"/>
                  </a:lnTo>
                  <a:lnTo>
                    <a:pt x="747" y="56"/>
                  </a:lnTo>
                  <a:lnTo>
                    <a:pt x="688" y="77"/>
                  </a:lnTo>
                  <a:lnTo>
                    <a:pt x="629" y="101"/>
                  </a:lnTo>
                  <a:lnTo>
                    <a:pt x="572" y="129"/>
                  </a:lnTo>
                  <a:lnTo>
                    <a:pt x="517" y="161"/>
                  </a:lnTo>
                  <a:lnTo>
                    <a:pt x="464" y="196"/>
                  </a:lnTo>
                  <a:lnTo>
                    <a:pt x="413" y="236"/>
                  </a:lnTo>
                  <a:lnTo>
                    <a:pt x="364" y="277"/>
                  </a:lnTo>
                  <a:lnTo>
                    <a:pt x="317" y="322"/>
                  </a:lnTo>
                  <a:lnTo>
                    <a:pt x="273" y="369"/>
                  </a:lnTo>
                  <a:lnTo>
                    <a:pt x="233" y="420"/>
                  </a:lnTo>
                  <a:lnTo>
                    <a:pt x="196" y="473"/>
                  </a:lnTo>
                  <a:lnTo>
                    <a:pt x="162" y="528"/>
                  </a:lnTo>
                  <a:lnTo>
                    <a:pt x="132" y="586"/>
                  </a:lnTo>
                  <a:lnTo>
                    <a:pt x="105" y="646"/>
                  </a:lnTo>
                  <a:lnTo>
                    <a:pt x="82" y="707"/>
                  </a:lnTo>
                  <a:lnTo>
                    <a:pt x="63" y="770"/>
                  </a:lnTo>
                  <a:lnTo>
                    <a:pt x="47" y="833"/>
                  </a:lnTo>
                  <a:lnTo>
                    <a:pt x="35" y="899"/>
                  </a:lnTo>
                  <a:lnTo>
                    <a:pt x="28" y="964"/>
                  </a:lnTo>
                  <a:lnTo>
                    <a:pt x="26" y="1030"/>
                  </a:lnTo>
                  <a:lnTo>
                    <a:pt x="27" y="1096"/>
                  </a:lnTo>
                  <a:lnTo>
                    <a:pt x="33" y="1163"/>
                  </a:lnTo>
                  <a:lnTo>
                    <a:pt x="43" y="1230"/>
                  </a:lnTo>
                  <a:lnTo>
                    <a:pt x="58" y="1299"/>
                  </a:lnTo>
                  <a:lnTo>
                    <a:pt x="77" y="1367"/>
                  </a:lnTo>
                  <a:lnTo>
                    <a:pt x="102" y="1433"/>
                  </a:lnTo>
                  <a:lnTo>
                    <a:pt x="132" y="1498"/>
                  </a:lnTo>
                  <a:lnTo>
                    <a:pt x="165" y="1560"/>
                  </a:lnTo>
                  <a:lnTo>
                    <a:pt x="202" y="1618"/>
                  </a:lnTo>
                  <a:lnTo>
                    <a:pt x="243" y="1675"/>
                  </a:lnTo>
                  <a:lnTo>
                    <a:pt x="288" y="1728"/>
                  </a:lnTo>
                  <a:lnTo>
                    <a:pt x="336" y="1779"/>
                  </a:lnTo>
                  <a:lnTo>
                    <a:pt x="387" y="1825"/>
                  </a:lnTo>
                  <a:lnTo>
                    <a:pt x="441" y="1869"/>
                  </a:lnTo>
                  <a:lnTo>
                    <a:pt x="498" y="1909"/>
                  </a:lnTo>
                  <a:lnTo>
                    <a:pt x="556" y="1944"/>
                  </a:lnTo>
                  <a:lnTo>
                    <a:pt x="617" y="1976"/>
                  </a:lnTo>
                  <a:lnTo>
                    <a:pt x="680" y="2002"/>
                  </a:lnTo>
                  <a:lnTo>
                    <a:pt x="744" y="2025"/>
                  </a:lnTo>
                  <a:lnTo>
                    <a:pt x="810" y="2044"/>
                  </a:lnTo>
                  <a:lnTo>
                    <a:pt x="877" y="2058"/>
                  </a:lnTo>
                  <a:lnTo>
                    <a:pt x="944" y="2068"/>
                  </a:lnTo>
                  <a:lnTo>
                    <a:pt x="1011" y="2073"/>
                  </a:lnTo>
                  <a:lnTo>
                    <a:pt x="1078" y="2074"/>
                  </a:lnTo>
                  <a:lnTo>
                    <a:pt x="1145" y="2070"/>
                  </a:lnTo>
                  <a:lnTo>
                    <a:pt x="1211" y="2062"/>
                  </a:lnTo>
                  <a:lnTo>
                    <a:pt x="1276" y="2051"/>
                  </a:lnTo>
                  <a:lnTo>
                    <a:pt x="1341" y="2034"/>
                  </a:lnTo>
                  <a:lnTo>
                    <a:pt x="1404" y="2015"/>
                  </a:lnTo>
                  <a:lnTo>
                    <a:pt x="1465" y="1991"/>
                  </a:lnTo>
                  <a:lnTo>
                    <a:pt x="1526" y="1964"/>
                  </a:lnTo>
                  <a:lnTo>
                    <a:pt x="1583" y="1933"/>
                  </a:lnTo>
                  <a:lnTo>
                    <a:pt x="1638" y="1898"/>
                  </a:lnTo>
                  <a:lnTo>
                    <a:pt x="1691" y="1860"/>
                  </a:lnTo>
                  <a:lnTo>
                    <a:pt x="1741" y="1819"/>
                  </a:lnTo>
                  <a:lnTo>
                    <a:pt x="1692" y="1862"/>
                  </a:lnTo>
                  <a:lnTo>
                    <a:pt x="1640" y="1901"/>
                  </a:lnTo>
                  <a:lnTo>
                    <a:pt x="1586" y="1936"/>
                  </a:lnTo>
                  <a:lnTo>
                    <a:pt x="1528" y="1969"/>
                  </a:lnTo>
                  <a:lnTo>
                    <a:pt x="1469" y="1998"/>
                  </a:lnTo>
                  <a:lnTo>
                    <a:pt x="1407" y="2023"/>
                  </a:lnTo>
                  <a:lnTo>
                    <a:pt x="1343" y="2044"/>
                  </a:lnTo>
                  <a:lnTo>
                    <a:pt x="1279" y="2061"/>
                  </a:lnTo>
                  <a:lnTo>
                    <a:pt x="1213" y="2075"/>
                  </a:lnTo>
                  <a:lnTo>
                    <a:pt x="1146" y="2083"/>
                  </a:lnTo>
                  <a:lnTo>
                    <a:pt x="1079" y="2088"/>
                  </a:lnTo>
                  <a:lnTo>
                    <a:pt x="1010" y="2088"/>
                  </a:lnTo>
                  <a:lnTo>
                    <a:pt x="942" y="2084"/>
                  </a:lnTo>
                  <a:lnTo>
                    <a:pt x="874" y="2075"/>
                  </a:lnTo>
                  <a:lnTo>
                    <a:pt x="806" y="2062"/>
                  </a:lnTo>
                  <a:lnTo>
                    <a:pt x="739" y="2043"/>
                  </a:lnTo>
                  <a:lnTo>
                    <a:pt x="677" y="2022"/>
                  </a:lnTo>
                  <a:lnTo>
                    <a:pt x="616" y="1997"/>
                  </a:lnTo>
                  <a:lnTo>
                    <a:pt x="557" y="1969"/>
                  </a:lnTo>
                  <a:lnTo>
                    <a:pt x="499" y="1935"/>
                  </a:lnTo>
                  <a:lnTo>
                    <a:pt x="444" y="1899"/>
                  </a:lnTo>
                  <a:lnTo>
                    <a:pt x="391" y="1859"/>
                  </a:lnTo>
                  <a:lnTo>
                    <a:pt x="340" y="1815"/>
                  </a:lnTo>
                  <a:lnTo>
                    <a:pt x="293" y="1769"/>
                  </a:lnTo>
                  <a:lnTo>
                    <a:pt x="248" y="1719"/>
                  </a:lnTo>
                  <a:lnTo>
                    <a:pt x="206" y="1666"/>
                  </a:lnTo>
                  <a:lnTo>
                    <a:pt x="168" y="1611"/>
                  </a:lnTo>
                  <a:lnTo>
                    <a:pt x="132" y="1554"/>
                  </a:lnTo>
                  <a:lnTo>
                    <a:pt x="101" y="1494"/>
                  </a:lnTo>
                  <a:lnTo>
                    <a:pt x="74" y="1431"/>
                  </a:lnTo>
                  <a:lnTo>
                    <a:pt x="51" y="1367"/>
                  </a:lnTo>
                  <a:lnTo>
                    <a:pt x="32" y="1301"/>
                  </a:lnTo>
                  <a:lnTo>
                    <a:pt x="18" y="1234"/>
                  </a:lnTo>
                  <a:lnTo>
                    <a:pt x="7" y="1166"/>
                  </a:lnTo>
                  <a:lnTo>
                    <a:pt x="2" y="1098"/>
                  </a:lnTo>
                  <a:lnTo>
                    <a:pt x="0" y="1030"/>
                  </a:lnTo>
                  <a:lnTo>
                    <a:pt x="3" y="962"/>
                  </a:lnTo>
                  <a:lnTo>
                    <a:pt x="11" y="895"/>
                  </a:lnTo>
                  <a:lnTo>
                    <a:pt x="22" y="828"/>
                  </a:lnTo>
                  <a:lnTo>
                    <a:pt x="39" y="763"/>
                  </a:lnTo>
                  <a:lnTo>
                    <a:pt x="59" y="699"/>
                  </a:lnTo>
                  <a:lnTo>
                    <a:pt x="83" y="636"/>
                  </a:lnTo>
                  <a:lnTo>
                    <a:pt x="111" y="575"/>
                  </a:lnTo>
                  <a:lnTo>
                    <a:pt x="143" y="517"/>
                  </a:lnTo>
                  <a:lnTo>
                    <a:pt x="177" y="460"/>
                  </a:lnTo>
                  <a:lnTo>
                    <a:pt x="216" y="406"/>
                  </a:lnTo>
                  <a:lnTo>
                    <a:pt x="258" y="355"/>
                  </a:lnTo>
                  <a:lnTo>
                    <a:pt x="303" y="306"/>
                  </a:lnTo>
                  <a:lnTo>
                    <a:pt x="351" y="262"/>
                  </a:lnTo>
                  <a:lnTo>
                    <a:pt x="401" y="220"/>
                  </a:lnTo>
                  <a:lnTo>
                    <a:pt x="454" y="181"/>
                  </a:lnTo>
                  <a:lnTo>
                    <a:pt x="509" y="145"/>
                  </a:lnTo>
                  <a:lnTo>
                    <a:pt x="565" y="115"/>
                  </a:lnTo>
                  <a:lnTo>
                    <a:pt x="623" y="87"/>
                  </a:lnTo>
                  <a:lnTo>
                    <a:pt x="682" y="63"/>
                  </a:lnTo>
                  <a:lnTo>
                    <a:pt x="743" y="43"/>
                  </a:lnTo>
                  <a:lnTo>
                    <a:pt x="804" y="27"/>
                  </a:lnTo>
                  <a:lnTo>
                    <a:pt x="867" y="15"/>
                  </a:lnTo>
                  <a:lnTo>
                    <a:pt x="930" y="6"/>
                  </a:lnTo>
                  <a:lnTo>
                    <a:pt x="993" y="1"/>
                  </a:lnTo>
                  <a:lnTo>
                    <a:pt x="1055"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1194973">
                <a:defRPr/>
              </a:pPr>
              <a:endParaRPr lang="en-US" sz="2353" kern="0">
                <a:latin typeface="Calibri"/>
              </a:endParaRPr>
            </a:p>
          </p:txBody>
        </p:sp>
        <p:sp>
          <p:nvSpPr>
            <p:cNvPr id="29" name="TextBox 47"/>
            <p:cNvSpPr txBox="1"/>
            <p:nvPr/>
          </p:nvSpPr>
          <p:spPr>
            <a:xfrm>
              <a:off x="4426910" y="2592374"/>
              <a:ext cx="802622" cy="573280"/>
            </a:xfrm>
            <a:prstGeom prst="rect">
              <a:avLst/>
            </a:prstGeom>
            <a:noFill/>
          </p:spPr>
          <p:txBody>
            <a:bodyPr wrap="square" rtlCol="0">
              <a:spAutoFit/>
            </a:bodyPr>
            <a:lstStyle/>
            <a:p>
              <a:pPr defTabSz="1194973">
                <a:defRPr/>
              </a:pPr>
              <a:r>
                <a:rPr lang="en-US" sz="1568" kern="0" dirty="0">
                  <a:solidFill>
                    <a:schemeClr val="bg1"/>
                  </a:solidFill>
                  <a:latin typeface="Segoe UI"/>
                  <a:cs typeface="Arial" pitchFamily="34" charset="0"/>
                </a:rPr>
                <a:t>Plan + Track</a:t>
              </a:r>
            </a:p>
          </p:txBody>
        </p:sp>
        <p:sp>
          <p:nvSpPr>
            <p:cNvPr id="24" name="Freeform 478"/>
            <p:cNvSpPr>
              <a:spLocks/>
            </p:cNvSpPr>
            <p:nvPr/>
          </p:nvSpPr>
          <p:spPr bwMode="auto">
            <a:xfrm>
              <a:off x="5350689" y="1342370"/>
              <a:ext cx="3073283" cy="2557130"/>
            </a:xfrm>
            <a:custGeom>
              <a:avLst/>
              <a:gdLst/>
              <a:ahLst/>
              <a:cxnLst>
                <a:cxn ang="0">
                  <a:pos x="1122" y="2"/>
                </a:cxn>
                <a:cxn ang="0">
                  <a:pos x="1251" y="20"/>
                </a:cxn>
                <a:cxn ang="0">
                  <a:pos x="1377" y="55"/>
                </a:cxn>
                <a:cxn ang="0">
                  <a:pos x="1498" y="105"/>
                </a:cxn>
                <a:cxn ang="0">
                  <a:pos x="1614" y="172"/>
                </a:cxn>
                <a:cxn ang="0">
                  <a:pos x="1724" y="256"/>
                </a:cxn>
                <a:cxn ang="0">
                  <a:pos x="1821" y="354"/>
                </a:cxn>
                <a:cxn ang="0">
                  <a:pos x="1905" y="463"/>
                </a:cxn>
                <a:cxn ang="0">
                  <a:pos x="1972" y="579"/>
                </a:cxn>
                <a:cxn ang="0">
                  <a:pos x="2022" y="700"/>
                </a:cxn>
                <a:cxn ang="0">
                  <a:pos x="2057" y="827"/>
                </a:cxn>
                <a:cxn ang="0">
                  <a:pos x="2075" y="956"/>
                </a:cxn>
                <a:cxn ang="0">
                  <a:pos x="2077" y="1085"/>
                </a:cxn>
                <a:cxn ang="0">
                  <a:pos x="2063" y="1215"/>
                </a:cxn>
                <a:cxn ang="0">
                  <a:pos x="2033" y="1343"/>
                </a:cxn>
                <a:cxn ang="0">
                  <a:pos x="1988" y="1347"/>
                </a:cxn>
                <a:cxn ang="0">
                  <a:pos x="1931" y="1237"/>
                </a:cxn>
                <a:cxn ang="0">
                  <a:pos x="1859" y="1133"/>
                </a:cxn>
                <a:cxn ang="0">
                  <a:pos x="1774" y="1036"/>
                </a:cxn>
                <a:cxn ang="0">
                  <a:pos x="1669" y="944"/>
                </a:cxn>
                <a:cxn ang="0">
                  <a:pos x="1556" y="869"/>
                </a:cxn>
                <a:cxn ang="0">
                  <a:pos x="1436" y="809"/>
                </a:cxn>
                <a:cxn ang="0">
                  <a:pos x="1310" y="767"/>
                </a:cxn>
                <a:cxn ang="0">
                  <a:pos x="1169" y="740"/>
                </a:cxn>
                <a:cxn ang="0">
                  <a:pos x="1026" y="731"/>
                </a:cxn>
                <a:cxn ang="0">
                  <a:pos x="883" y="743"/>
                </a:cxn>
                <a:cxn ang="0">
                  <a:pos x="742" y="774"/>
                </a:cxn>
                <a:cxn ang="0">
                  <a:pos x="617" y="821"/>
                </a:cxn>
                <a:cxn ang="0">
                  <a:pos x="506" y="878"/>
                </a:cxn>
                <a:cxn ang="0">
                  <a:pos x="402" y="950"/>
                </a:cxn>
                <a:cxn ang="0">
                  <a:pos x="305" y="1036"/>
                </a:cxn>
                <a:cxn ang="0">
                  <a:pos x="304" y="1036"/>
                </a:cxn>
                <a:cxn ang="0">
                  <a:pos x="270" y="1074"/>
                </a:cxn>
                <a:cxn ang="0">
                  <a:pos x="216" y="1153"/>
                </a:cxn>
                <a:cxn ang="0">
                  <a:pos x="178" y="1240"/>
                </a:cxn>
                <a:cxn ang="0">
                  <a:pos x="157" y="1331"/>
                </a:cxn>
                <a:cxn ang="0">
                  <a:pos x="152" y="1423"/>
                </a:cxn>
                <a:cxn ang="0">
                  <a:pos x="163" y="1515"/>
                </a:cxn>
                <a:cxn ang="0">
                  <a:pos x="191" y="1605"/>
                </a:cxn>
                <a:cxn ang="0">
                  <a:pos x="235" y="1689"/>
                </a:cxn>
                <a:cxn ang="0">
                  <a:pos x="222" y="1679"/>
                </a:cxn>
                <a:cxn ang="0">
                  <a:pos x="149" y="1573"/>
                </a:cxn>
                <a:cxn ang="0">
                  <a:pos x="91" y="1462"/>
                </a:cxn>
                <a:cxn ang="0">
                  <a:pos x="44" y="1336"/>
                </a:cxn>
                <a:cxn ang="0">
                  <a:pos x="12" y="1195"/>
                </a:cxn>
                <a:cxn ang="0">
                  <a:pos x="0" y="1052"/>
                </a:cxn>
                <a:cxn ang="0">
                  <a:pos x="9" y="908"/>
                </a:cxn>
                <a:cxn ang="0">
                  <a:pos x="36" y="767"/>
                </a:cxn>
                <a:cxn ang="0">
                  <a:pos x="79" y="642"/>
                </a:cxn>
                <a:cxn ang="0">
                  <a:pos x="138" y="521"/>
                </a:cxn>
                <a:cxn ang="0">
                  <a:pos x="213" y="408"/>
                </a:cxn>
                <a:cxn ang="0">
                  <a:pos x="305" y="303"/>
                </a:cxn>
                <a:cxn ang="0">
                  <a:pos x="402" y="218"/>
                </a:cxn>
                <a:cxn ang="0">
                  <a:pos x="506" y="147"/>
                </a:cxn>
                <a:cxn ang="0">
                  <a:pos x="617" y="89"/>
                </a:cxn>
                <a:cxn ang="0">
                  <a:pos x="735" y="44"/>
                </a:cxn>
                <a:cxn ang="0">
                  <a:pos x="862" y="14"/>
                </a:cxn>
                <a:cxn ang="0">
                  <a:pos x="992" y="0"/>
                </a:cxn>
              </a:cxnLst>
              <a:rect l="0" t="0" r="r" b="b"/>
              <a:pathLst>
                <a:path w="2078" h="1729">
                  <a:moveTo>
                    <a:pt x="1057" y="0"/>
                  </a:moveTo>
                  <a:lnTo>
                    <a:pt x="1122" y="2"/>
                  </a:lnTo>
                  <a:lnTo>
                    <a:pt x="1186" y="10"/>
                  </a:lnTo>
                  <a:lnTo>
                    <a:pt x="1251" y="20"/>
                  </a:lnTo>
                  <a:lnTo>
                    <a:pt x="1314" y="36"/>
                  </a:lnTo>
                  <a:lnTo>
                    <a:pt x="1377" y="55"/>
                  </a:lnTo>
                  <a:lnTo>
                    <a:pt x="1438" y="79"/>
                  </a:lnTo>
                  <a:lnTo>
                    <a:pt x="1498" y="105"/>
                  </a:lnTo>
                  <a:lnTo>
                    <a:pt x="1558" y="137"/>
                  </a:lnTo>
                  <a:lnTo>
                    <a:pt x="1614" y="172"/>
                  </a:lnTo>
                  <a:lnTo>
                    <a:pt x="1670" y="212"/>
                  </a:lnTo>
                  <a:lnTo>
                    <a:pt x="1724" y="256"/>
                  </a:lnTo>
                  <a:lnTo>
                    <a:pt x="1774" y="303"/>
                  </a:lnTo>
                  <a:lnTo>
                    <a:pt x="1821" y="354"/>
                  </a:lnTo>
                  <a:lnTo>
                    <a:pt x="1865" y="407"/>
                  </a:lnTo>
                  <a:lnTo>
                    <a:pt x="1905" y="463"/>
                  </a:lnTo>
                  <a:lnTo>
                    <a:pt x="1940" y="520"/>
                  </a:lnTo>
                  <a:lnTo>
                    <a:pt x="1972" y="579"/>
                  </a:lnTo>
                  <a:lnTo>
                    <a:pt x="1999" y="639"/>
                  </a:lnTo>
                  <a:lnTo>
                    <a:pt x="2022" y="700"/>
                  </a:lnTo>
                  <a:lnTo>
                    <a:pt x="2042" y="763"/>
                  </a:lnTo>
                  <a:lnTo>
                    <a:pt x="2057" y="827"/>
                  </a:lnTo>
                  <a:lnTo>
                    <a:pt x="2067" y="891"/>
                  </a:lnTo>
                  <a:lnTo>
                    <a:pt x="2075" y="956"/>
                  </a:lnTo>
                  <a:lnTo>
                    <a:pt x="2078" y="1021"/>
                  </a:lnTo>
                  <a:lnTo>
                    <a:pt x="2077" y="1085"/>
                  </a:lnTo>
                  <a:lnTo>
                    <a:pt x="2072" y="1151"/>
                  </a:lnTo>
                  <a:lnTo>
                    <a:pt x="2063" y="1215"/>
                  </a:lnTo>
                  <a:lnTo>
                    <a:pt x="2050" y="1279"/>
                  </a:lnTo>
                  <a:lnTo>
                    <a:pt x="2033" y="1343"/>
                  </a:lnTo>
                  <a:lnTo>
                    <a:pt x="2011" y="1404"/>
                  </a:lnTo>
                  <a:lnTo>
                    <a:pt x="1988" y="1347"/>
                  </a:lnTo>
                  <a:lnTo>
                    <a:pt x="1962" y="1291"/>
                  </a:lnTo>
                  <a:lnTo>
                    <a:pt x="1931" y="1237"/>
                  </a:lnTo>
                  <a:lnTo>
                    <a:pt x="1897" y="1183"/>
                  </a:lnTo>
                  <a:lnTo>
                    <a:pt x="1859" y="1133"/>
                  </a:lnTo>
                  <a:lnTo>
                    <a:pt x="1819" y="1083"/>
                  </a:lnTo>
                  <a:lnTo>
                    <a:pt x="1774" y="1036"/>
                  </a:lnTo>
                  <a:lnTo>
                    <a:pt x="1723" y="987"/>
                  </a:lnTo>
                  <a:lnTo>
                    <a:pt x="1669" y="944"/>
                  </a:lnTo>
                  <a:lnTo>
                    <a:pt x="1614" y="904"/>
                  </a:lnTo>
                  <a:lnTo>
                    <a:pt x="1556" y="869"/>
                  </a:lnTo>
                  <a:lnTo>
                    <a:pt x="1497" y="837"/>
                  </a:lnTo>
                  <a:lnTo>
                    <a:pt x="1436" y="809"/>
                  </a:lnTo>
                  <a:lnTo>
                    <a:pt x="1374" y="786"/>
                  </a:lnTo>
                  <a:lnTo>
                    <a:pt x="1310" y="767"/>
                  </a:lnTo>
                  <a:lnTo>
                    <a:pt x="1240" y="751"/>
                  </a:lnTo>
                  <a:lnTo>
                    <a:pt x="1169" y="740"/>
                  </a:lnTo>
                  <a:lnTo>
                    <a:pt x="1098" y="733"/>
                  </a:lnTo>
                  <a:lnTo>
                    <a:pt x="1026" y="731"/>
                  </a:lnTo>
                  <a:lnTo>
                    <a:pt x="954" y="735"/>
                  </a:lnTo>
                  <a:lnTo>
                    <a:pt x="883" y="743"/>
                  </a:lnTo>
                  <a:lnTo>
                    <a:pt x="812" y="756"/>
                  </a:lnTo>
                  <a:lnTo>
                    <a:pt x="742" y="774"/>
                  </a:lnTo>
                  <a:lnTo>
                    <a:pt x="673" y="797"/>
                  </a:lnTo>
                  <a:lnTo>
                    <a:pt x="617" y="821"/>
                  </a:lnTo>
                  <a:lnTo>
                    <a:pt x="561" y="848"/>
                  </a:lnTo>
                  <a:lnTo>
                    <a:pt x="506" y="878"/>
                  </a:lnTo>
                  <a:lnTo>
                    <a:pt x="453" y="913"/>
                  </a:lnTo>
                  <a:lnTo>
                    <a:pt x="402" y="950"/>
                  </a:lnTo>
                  <a:lnTo>
                    <a:pt x="352" y="991"/>
                  </a:lnTo>
                  <a:lnTo>
                    <a:pt x="305" y="1036"/>
                  </a:lnTo>
                  <a:lnTo>
                    <a:pt x="305" y="1036"/>
                  </a:lnTo>
                  <a:lnTo>
                    <a:pt x="304" y="1036"/>
                  </a:lnTo>
                  <a:lnTo>
                    <a:pt x="304" y="1037"/>
                  </a:lnTo>
                  <a:lnTo>
                    <a:pt x="270" y="1074"/>
                  </a:lnTo>
                  <a:lnTo>
                    <a:pt x="241" y="1113"/>
                  </a:lnTo>
                  <a:lnTo>
                    <a:pt x="216" y="1153"/>
                  </a:lnTo>
                  <a:lnTo>
                    <a:pt x="195" y="1196"/>
                  </a:lnTo>
                  <a:lnTo>
                    <a:pt x="178" y="1240"/>
                  </a:lnTo>
                  <a:lnTo>
                    <a:pt x="165" y="1285"/>
                  </a:lnTo>
                  <a:lnTo>
                    <a:pt x="157" y="1331"/>
                  </a:lnTo>
                  <a:lnTo>
                    <a:pt x="152" y="1377"/>
                  </a:lnTo>
                  <a:lnTo>
                    <a:pt x="152" y="1423"/>
                  </a:lnTo>
                  <a:lnTo>
                    <a:pt x="155" y="1470"/>
                  </a:lnTo>
                  <a:lnTo>
                    <a:pt x="163" y="1515"/>
                  </a:lnTo>
                  <a:lnTo>
                    <a:pt x="175" y="1561"/>
                  </a:lnTo>
                  <a:lnTo>
                    <a:pt x="191" y="1605"/>
                  </a:lnTo>
                  <a:lnTo>
                    <a:pt x="211" y="1648"/>
                  </a:lnTo>
                  <a:lnTo>
                    <a:pt x="235" y="1689"/>
                  </a:lnTo>
                  <a:lnTo>
                    <a:pt x="263" y="1729"/>
                  </a:lnTo>
                  <a:lnTo>
                    <a:pt x="222" y="1679"/>
                  </a:lnTo>
                  <a:lnTo>
                    <a:pt x="183" y="1627"/>
                  </a:lnTo>
                  <a:lnTo>
                    <a:pt x="149" y="1573"/>
                  </a:lnTo>
                  <a:lnTo>
                    <a:pt x="118" y="1518"/>
                  </a:lnTo>
                  <a:lnTo>
                    <a:pt x="91" y="1462"/>
                  </a:lnTo>
                  <a:lnTo>
                    <a:pt x="67" y="1404"/>
                  </a:lnTo>
                  <a:lnTo>
                    <a:pt x="44" y="1336"/>
                  </a:lnTo>
                  <a:lnTo>
                    <a:pt x="26" y="1266"/>
                  </a:lnTo>
                  <a:lnTo>
                    <a:pt x="12" y="1195"/>
                  </a:lnTo>
                  <a:lnTo>
                    <a:pt x="4" y="1123"/>
                  </a:lnTo>
                  <a:lnTo>
                    <a:pt x="0" y="1052"/>
                  </a:lnTo>
                  <a:lnTo>
                    <a:pt x="2" y="980"/>
                  </a:lnTo>
                  <a:lnTo>
                    <a:pt x="9" y="908"/>
                  </a:lnTo>
                  <a:lnTo>
                    <a:pt x="20" y="838"/>
                  </a:lnTo>
                  <a:lnTo>
                    <a:pt x="36" y="767"/>
                  </a:lnTo>
                  <a:lnTo>
                    <a:pt x="55" y="704"/>
                  </a:lnTo>
                  <a:lnTo>
                    <a:pt x="79" y="642"/>
                  </a:lnTo>
                  <a:lnTo>
                    <a:pt x="106" y="581"/>
                  </a:lnTo>
                  <a:lnTo>
                    <a:pt x="138" y="521"/>
                  </a:lnTo>
                  <a:lnTo>
                    <a:pt x="173" y="464"/>
                  </a:lnTo>
                  <a:lnTo>
                    <a:pt x="213" y="408"/>
                  </a:lnTo>
                  <a:lnTo>
                    <a:pt x="256" y="355"/>
                  </a:lnTo>
                  <a:lnTo>
                    <a:pt x="305" y="303"/>
                  </a:lnTo>
                  <a:lnTo>
                    <a:pt x="352" y="258"/>
                  </a:lnTo>
                  <a:lnTo>
                    <a:pt x="402" y="218"/>
                  </a:lnTo>
                  <a:lnTo>
                    <a:pt x="453" y="180"/>
                  </a:lnTo>
                  <a:lnTo>
                    <a:pt x="506" y="147"/>
                  </a:lnTo>
                  <a:lnTo>
                    <a:pt x="561" y="116"/>
                  </a:lnTo>
                  <a:lnTo>
                    <a:pt x="617" y="89"/>
                  </a:lnTo>
                  <a:lnTo>
                    <a:pt x="673" y="66"/>
                  </a:lnTo>
                  <a:lnTo>
                    <a:pt x="735" y="44"/>
                  </a:lnTo>
                  <a:lnTo>
                    <a:pt x="799" y="27"/>
                  </a:lnTo>
                  <a:lnTo>
                    <a:pt x="862" y="14"/>
                  </a:lnTo>
                  <a:lnTo>
                    <a:pt x="927" y="6"/>
                  </a:lnTo>
                  <a:lnTo>
                    <a:pt x="992" y="0"/>
                  </a:lnTo>
                  <a:lnTo>
                    <a:pt x="1057" y="0"/>
                  </a:lnTo>
                  <a:close/>
                </a:path>
              </a:pathLst>
            </a:custGeom>
            <a:solidFill>
              <a:schemeClr val="tx2">
                <a:alpha val="70000"/>
              </a:schemeClr>
            </a:solidFill>
            <a:ln w="0">
              <a:solidFill>
                <a:schemeClr val="bg1"/>
              </a:solidFill>
              <a:prstDash val="solid"/>
              <a:round/>
              <a:headEnd/>
              <a:tailEnd/>
            </a:ln>
            <a:effectLst>
              <a:innerShdw blurRad="431800" dist="317500" dir="5400000">
                <a:prstClr val="black">
                  <a:alpha val="20000"/>
                </a:prstClr>
              </a:innerShdw>
            </a:effectLst>
          </p:spPr>
          <p:txBody>
            <a:bodyPr vert="horz" wrap="square" lIns="89642" tIns="44821" rIns="89642" bIns="44821" numCol="1" anchor="t" anchorCtr="0" compatLnSpc="1">
              <a:prstTxWarp prst="textNoShape">
                <a:avLst/>
              </a:prstTxWarp>
            </a:bodyPr>
            <a:lstStyle/>
            <a:p>
              <a:pPr defTabSz="1194973">
                <a:defRPr/>
              </a:pPr>
              <a:endParaRPr lang="en-US" sz="2353" kern="0">
                <a:latin typeface="Calibri"/>
              </a:endParaRPr>
            </a:p>
          </p:txBody>
        </p:sp>
        <p:sp>
          <p:nvSpPr>
            <p:cNvPr id="26" name="TextBox 49"/>
            <p:cNvSpPr txBox="1"/>
            <p:nvPr/>
          </p:nvSpPr>
          <p:spPr>
            <a:xfrm>
              <a:off x="6290736" y="1651060"/>
              <a:ext cx="1193189" cy="573280"/>
            </a:xfrm>
            <a:prstGeom prst="rect">
              <a:avLst/>
            </a:prstGeom>
            <a:noFill/>
          </p:spPr>
          <p:txBody>
            <a:bodyPr wrap="square" rtlCol="0">
              <a:spAutoFit/>
            </a:bodyPr>
            <a:lstStyle/>
            <a:p>
              <a:pPr defTabSz="1194973">
                <a:defRPr/>
              </a:pPr>
              <a:r>
                <a:rPr lang="en-US" sz="1568" kern="0" dirty="0">
                  <a:solidFill>
                    <a:schemeClr val="bg1"/>
                  </a:solidFill>
                  <a:latin typeface="Segoe UI"/>
                  <a:cs typeface="Arial" pitchFamily="34" charset="0"/>
                </a:rPr>
                <a:t>Monitor + Learn</a:t>
              </a:r>
            </a:p>
          </p:txBody>
        </p:sp>
        <p:sp>
          <p:nvSpPr>
            <p:cNvPr id="22" name="Oval 50"/>
            <p:cNvSpPr/>
            <p:nvPr/>
          </p:nvSpPr>
          <p:spPr bwMode="auto">
            <a:xfrm>
              <a:off x="5820563" y="2909124"/>
              <a:ext cx="1055976" cy="1023002"/>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b="1">
                  <a:solidFill>
                    <a:schemeClr val="tx1"/>
                  </a:solidFill>
                  <a:latin typeface="Segoe UI"/>
                  <a:ea typeface="Segoe UI" pitchFamily="34" charset="0"/>
                  <a:cs typeface="Segoe UI" pitchFamily="34" charset="0"/>
                </a:rPr>
                <a:t>DevOps</a:t>
              </a:r>
            </a:p>
          </p:txBody>
        </p:sp>
        <p:pic>
          <p:nvPicPr>
            <p:cNvPr id="23" name="Picture 51"/>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572508" y="2648517"/>
              <a:ext cx="1549782" cy="1551911"/>
            </a:xfrm>
            <a:prstGeom prst="rect">
              <a:avLst/>
            </a:prstGeom>
          </p:spPr>
        </p:pic>
        <p:sp>
          <p:nvSpPr>
            <p:cNvPr id="11" name="Freeform 477"/>
            <p:cNvSpPr>
              <a:spLocks/>
            </p:cNvSpPr>
            <p:nvPr/>
          </p:nvSpPr>
          <p:spPr bwMode="auto">
            <a:xfrm>
              <a:off x="5801774" y="2423492"/>
              <a:ext cx="2622200" cy="3073287"/>
            </a:xfrm>
            <a:custGeom>
              <a:avLst/>
              <a:gdLst/>
              <a:ahLst/>
              <a:cxnLst>
                <a:cxn ang="0">
                  <a:pos x="793" y="2"/>
                </a:cxn>
                <a:cxn ang="0">
                  <a:pos x="935" y="20"/>
                </a:cxn>
                <a:cxn ang="0">
                  <a:pos x="1069" y="55"/>
                </a:cxn>
                <a:cxn ang="0">
                  <a:pos x="1192" y="106"/>
                </a:cxn>
                <a:cxn ang="0">
                  <a:pos x="1309" y="173"/>
                </a:cxn>
                <a:cxn ang="0">
                  <a:pos x="1418" y="256"/>
                </a:cxn>
                <a:cxn ang="0">
                  <a:pos x="1514" y="352"/>
                </a:cxn>
                <a:cxn ang="0">
                  <a:pos x="1592" y="452"/>
                </a:cxn>
                <a:cxn ang="0">
                  <a:pos x="1657" y="560"/>
                </a:cxn>
                <a:cxn ang="0">
                  <a:pos x="1706" y="673"/>
                </a:cxn>
                <a:cxn ang="0">
                  <a:pos x="1745" y="799"/>
                </a:cxn>
                <a:cxn ang="0">
                  <a:pos x="1767" y="927"/>
                </a:cxn>
                <a:cxn ang="0">
                  <a:pos x="1773" y="1057"/>
                </a:cxn>
                <a:cxn ang="0">
                  <a:pos x="1762" y="1187"/>
                </a:cxn>
                <a:cxn ang="0">
                  <a:pos x="1737" y="1314"/>
                </a:cxn>
                <a:cxn ang="0">
                  <a:pos x="1694" y="1439"/>
                </a:cxn>
                <a:cxn ang="0">
                  <a:pos x="1635" y="1557"/>
                </a:cxn>
                <a:cxn ang="0">
                  <a:pos x="1560" y="1670"/>
                </a:cxn>
                <a:cxn ang="0">
                  <a:pos x="1469" y="1774"/>
                </a:cxn>
                <a:cxn ang="0">
                  <a:pos x="1365" y="1865"/>
                </a:cxn>
                <a:cxn ang="0">
                  <a:pos x="1253" y="1940"/>
                </a:cxn>
                <a:cxn ang="0">
                  <a:pos x="1133" y="1999"/>
                </a:cxn>
                <a:cxn ang="0">
                  <a:pos x="1009" y="2041"/>
                </a:cxn>
                <a:cxn ang="0">
                  <a:pos x="881" y="2068"/>
                </a:cxn>
                <a:cxn ang="0">
                  <a:pos x="752" y="2078"/>
                </a:cxn>
                <a:cxn ang="0">
                  <a:pos x="622" y="2072"/>
                </a:cxn>
                <a:cxn ang="0">
                  <a:pos x="494" y="2051"/>
                </a:cxn>
                <a:cxn ang="0">
                  <a:pos x="368" y="2012"/>
                </a:cxn>
                <a:cxn ang="0">
                  <a:pos x="482" y="1961"/>
                </a:cxn>
                <a:cxn ang="0">
                  <a:pos x="589" y="1897"/>
                </a:cxn>
                <a:cxn ang="0">
                  <a:pos x="690" y="1819"/>
                </a:cxn>
                <a:cxn ang="0">
                  <a:pos x="785" y="1722"/>
                </a:cxn>
                <a:cxn ang="0">
                  <a:pos x="868" y="1614"/>
                </a:cxn>
                <a:cxn ang="0">
                  <a:pos x="936" y="1497"/>
                </a:cxn>
                <a:cxn ang="0">
                  <a:pos x="986" y="1374"/>
                </a:cxn>
                <a:cxn ang="0">
                  <a:pos x="1021" y="1240"/>
                </a:cxn>
                <a:cxn ang="0">
                  <a:pos x="1040" y="1097"/>
                </a:cxn>
                <a:cxn ang="0">
                  <a:pos x="1038" y="954"/>
                </a:cxn>
                <a:cxn ang="0">
                  <a:pos x="1016" y="812"/>
                </a:cxn>
                <a:cxn ang="0">
                  <a:pos x="975" y="673"/>
                </a:cxn>
                <a:cxn ang="0">
                  <a:pos x="924" y="560"/>
                </a:cxn>
                <a:cxn ang="0">
                  <a:pos x="860" y="452"/>
                </a:cxn>
                <a:cxn ang="0">
                  <a:pos x="782" y="352"/>
                </a:cxn>
                <a:cxn ang="0">
                  <a:pos x="700" y="271"/>
                </a:cxn>
                <a:cxn ang="0">
                  <a:pos x="618" y="216"/>
                </a:cxn>
                <a:cxn ang="0">
                  <a:pos x="531" y="178"/>
                </a:cxn>
                <a:cxn ang="0">
                  <a:pos x="439" y="157"/>
                </a:cxn>
                <a:cxn ang="0">
                  <a:pos x="345" y="152"/>
                </a:cxn>
                <a:cxn ang="0">
                  <a:pos x="251" y="165"/>
                </a:cxn>
                <a:cxn ang="0">
                  <a:pos x="161" y="195"/>
                </a:cxn>
                <a:cxn ang="0">
                  <a:pos x="76" y="242"/>
                </a:cxn>
                <a:cxn ang="0">
                  <a:pos x="0" y="305"/>
                </a:cxn>
                <a:cxn ang="0">
                  <a:pos x="47" y="260"/>
                </a:cxn>
                <a:cxn ang="0">
                  <a:pos x="148" y="182"/>
                </a:cxn>
                <a:cxn ang="0">
                  <a:pos x="256" y="117"/>
                </a:cxn>
                <a:cxn ang="0">
                  <a:pos x="368" y="66"/>
                </a:cxn>
                <a:cxn ang="0">
                  <a:pos x="507" y="25"/>
                </a:cxn>
                <a:cxn ang="0">
                  <a:pos x="649" y="4"/>
                </a:cxn>
              </a:cxnLst>
              <a:rect l="0" t="0" r="r" b="b"/>
              <a:pathLst>
                <a:path w="1773" h="2078">
                  <a:moveTo>
                    <a:pt x="721" y="0"/>
                  </a:moveTo>
                  <a:lnTo>
                    <a:pt x="793" y="2"/>
                  </a:lnTo>
                  <a:lnTo>
                    <a:pt x="864" y="9"/>
                  </a:lnTo>
                  <a:lnTo>
                    <a:pt x="935" y="20"/>
                  </a:lnTo>
                  <a:lnTo>
                    <a:pt x="1005" y="36"/>
                  </a:lnTo>
                  <a:lnTo>
                    <a:pt x="1069" y="55"/>
                  </a:lnTo>
                  <a:lnTo>
                    <a:pt x="1131" y="78"/>
                  </a:lnTo>
                  <a:lnTo>
                    <a:pt x="1192" y="106"/>
                  </a:lnTo>
                  <a:lnTo>
                    <a:pt x="1251" y="138"/>
                  </a:lnTo>
                  <a:lnTo>
                    <a:pt x="1309" y="173"/>
                  </a:lnTo>
                  <a:lnTo>
                    <a:pt x="1364" y="213"/>
                  </a:lnTo>
                  <a:lnTo>
                    <a:pt x="1418" y="256"/>
                  </a:lnTo>
                  <a:lnTo>
                    <a:pt x="1469" y="305"/>
                  </a:lnTo>
                  <a:lnTo>
                    <a:pt x="1514" y="352"/>
                  </a:lnTo>
                  <a:lnTo>
                    <a:pt x="1554" y="402"/>
                  </a:lnTo>
                  <a:lnTo>
                    <a:pt x="1592" y="452"/>
                  </a:lnTo>
                  <a:lnTo>
                    <a:pt x="1626" y="506"/>
                  </a:lnTo>
                  <a:lnTo>
                    <a:pt x="1657" y="560"/>
                  </a:lnTo>
                  <a:lnTo>
                    <a:pt x="1683" y="616"/>
                  </a:lnTo>
                  <a:lnTo>
                    <a:pt x="1706" y="673"/>
                  </a:lnTo>
                  <a:lnTo>
                    <a:pt x="1728" y="735"/>
                  </a:lnTo>
                  <a:lnTo>
                    <a:pt x="1745" y="799"/>
                  </a:lnTo>
                  <a:lnTo>
                    <a:pt x="1758" y="863"/>
                  </a:lnTo>
                  <a:lnTo>
                    <a:pt x="1767" y="927"/>
                  </a:lnTo>
                  <a:lnTo>
                    <a:pt x="1772" y="992"/>
                  </a:lnTo>
                  <a:lnTo>
                    <a:pt x="1773" y="1057"/>
                  </a:lnTo>
                  <a:lnTo>
                    <a:pt x="1770" y="1122"/>
                  </a:lnTo>
                  <a:lnTo>
                    <a:pt x="1762" y="1187"/>
                  </a:lnTo>
                  <a:lnTo>
                    <a:pt x="1752" y="1251"/>
                  </a:lnTo>
                  <a:lnTo>
                    <a:pt x="1737" y="1314"/>
                  </a:lnTo>
                  <a:lnTo>
                    <a:pt x="1717" y="1377"/>
                  </a:lnTo>
                  <a:lnTo>
                    <a:pt x="1694" y="1439"/>
                  </a:lnTo>
                  <a:lnTo>
                    <a:pt x="1667" y="1499"/>
                  </a:lnTo>
                  <a:lnTo>
                    <a:pt x="1635" y="1557"/>
                  </a:lnTo>
                  <a:lnTo>
                    <a:pt x="1600" y="1615"/>
                  </a:lnTo>
                  <a:lnTo>
                    <a:pt x="1560" y="1670"/>
                  </a:lnTo>
                  <a:lnTo>
                    <a:pt x="1516" y="1723"/>
                  </a:lnTo>
                  <a:lnTo>
                    <a:pt x="1469" y="1774"/>
                  </a:lnTo>
                  <a:lnTo>
                    <a:pt x="1419" y="1821"/>
                  </a:lnTo>
                  <a:lnTo>
                    <a:pt x="1365" y="1865"/>
                  </a:lnTo>
                  <a:lnTo>
                    <a:pt x="1309" y="1905"/>
                  </a:lnTo>
                  <a:lnTo>
                    <a:pt x="1253" y="1940"/>
                  </a:lnTo>
                  <a:lnTo>
                    <a:pt x="1193" y="1972"/>
                  </a:lnTo>
                  <a:lnTo>
                    <a:pt x="1133" y="1999"/>
                  </a:lnTo>
                  <a:lnTo>
                    <a:pt x="1072" y="2022"/>
                  </a:lnTo>
                  <a:lnTo>
                    <a:pt x="1009" y="2041"/>
                  </a:lnTo>
                  <a:lnTo>
                    <a:pt x="946" y="2057"/>
                  </a:lnTo>
                  <a:lnTo>
                    <a:pt x="881" y="2068"/>
                  </a:lnTo>
                  <a:lnTo>
                    <a:pt x="817" y="2075"/>
                  </a:lnTo>
                  <a:lnTo>
                    <a:pt x="752" y="2078"/>
                  </a:lnTo>
                  <a:lnTo>
                    <a:pt x="687" y="2077"/>
                  </a:lnTo>
                  <a:lnTo>
                    <a:pt x="622" y="2072"/>
                  </a:lnTo>
                  <a:lnTo>
                    <a:pt x="557" y="2064"/>
                  </a:lnTo>
                  <a:lnTo>
                    <a:pt x="494" y="2051"/>
                  </a:lnTo>
                  <a:lnTo>
                    <a:pt x="430" y="2034"/>
                  </a:lnTo>
                  <a:lnTo>
                    <a:pt x="368" y="2012"/>
                  </a:lnTo>
                  <a:lnTo>
                    <a:pt x="426" y="1989"/>
                  </a:lnTo>
                  <a:lnTo>
                    <a:pt x="482" y="1961"/>
                  </a:lnTo>
                  <a:lnTo>
                    <a:pt x="536" y="1931"/>
                  </a:lnTo>
                  <a:lnTo>
                    <a:pt x="589" y="1897"/>
                  </a:lnTo>
                  <a:lnTo>
                    <a:pt x="640" y="1860"/>
                  </a:lnTo>
                  <a:lnTo>
                    <a:pt x="690" y="1819"/>
                  </a:lnTo>
                  <a:lnTo>
                    <a:pt x="737" y="1774"/>
                  </a:lnTo>
                  <a:lnTo>
                    <a:pt x="785" y="1722"/>
                  </a:lnTo>
                  <a:lnTo>
                    <a:pt x="829" y="1669"/>
                  </a:lnTo>
                  <a:lnTo>
                    <a:pt x="868" y="1614"/>
                  </a:lnTo>
                  <a:lnTo>
                    <a:pt x="904" y="1556"/>
                  </a:lnTo>
                  <a:lnTo>
                    <a:pt x="936" y="1497"/>
                  </a:lnTo>
                  <a:lnTo>
                    <a:pt x="963" y="1436"/>
                  </a:lnTo>
                  <a:lnTo>
                    <a:pt x="986" y="1374"/>
                  </a:lnTo>
                  <a:lnTo>
                    <a:pt x="1005" y="1310"/>
                  </a:lnTo>
                  <a:lnTo>
                    <a:pt x="1021" y="1240"/>
                  </a:lnTo>
                  <a:lnTo>
                    <a:pt x="1033" y="1169"/>
                  </a:lnTo>
                  <a:lnTo>
                    <a:pt x="1040" y="1097"/>
                  </a:lnTo>
                  <a:lnTo>
                    <a:pt x="1041" y="1026"/>
                  </a:lnTo>
                  <a:lnTo>
                    <a:pt x="1038" y="954"/>
                  </a:lnTo>
                  <a:lnTo>
                    <a:pt x="1029" y="882"/>
                  </a:lnTo>
                  <a:lnTo>
                    <a:pt x="1016" y="812"/>
                  </a:lnTo>
                  <a:lnTo>
                    <a:pt x="998" y="742"/>
                  </a:lnTo>
                  <a:lnTo>
                    <a:pt x="975" y="673"/>
                  </a:lnTo>
                  <a:lnTo>
                    <a:pt x="952" y="616"/>
                  </a:lnTo>
                  <a:lnTo>
                    <a:pt x="924" y="560"/>
                  </a:lnTo>
                  <a:lnTo>
                    <a:pt x="894" y="506"/>
                  </a:lnTo>
                  <a:lnTo>
                    <a:pt x="860" y="452"/>
                  </a:lnTo>
                  <a:lnTo>
                    <a:pt x="823" y="402"/>
                  </a:lnTo>
                  <a:lnTo>
                    <a:pt x="782" y="352"/>
                  </a:lnTo>
                  <a:lnTo>
                    <a:pt x="737" y="305"/>
                  </a:lnTo>
                  <a:lnTo>
                    <a:pt x="700" y="271"/>
                  </a:lnTo>
                  <a:lnTo>
                    <a:pt x="660" y="241"/>
                  </a:lnTo>
                  <a:lnTo>
                    <a:pt x="618" y="216"/>
                  </a:lnTo>
                  <a:lnTo>
                    <a:pt x="575" y="195"/>
                  </a:lnTo>
                  <a:lnTo>
                    <a:pt x="531" y="178"/>
                  </a:lnTo>
                  <a:lnTo>
                    <a:pt x="485" y="165"/>
                  </a:lnTo>
                  <a:lnTo>
                    <a:pt x="439" y="157"/>
                  </a:lnTo>
                  <a:lnTo>
                    <a:pt x="391" y="152"/>
                  </a:lnTo>
                  <a:lnTo>
                    <a:pt x="345" y="152"/>
                  </a:lnTo>
                  <a:lnTo>
                    <a:pt x="298" y="157"/>
                  </a:lnTo>
                  <a:lnTo>
                    <a:pt x="251" y="165"/>
                  </a:lnTo>
                  <a:lnTo>
                    <a:pt x="206" y="178"/>
                  </a:lnTo>
                  <a:lnTo>
                    <a:pt x="161" y="195"/>
                  </a:lnTo>
                  <a:lnTo>
                    <a:pt x="118" y="217"/>
                  </a:lnTo>
                  <a:lnTo>
                    <a:pt x="76" y="242"/>
                  </a:lnTo>
                  <a:lnTo>
                    <a:pt x="37" y="272"/>
                  </a:lnTo>
                  <a:lnTo>
                    <a:pt x="0" y="305"/>
                  </a:lnTo>
                  <a:lnTo>
                    <a:pt x="0" y="305"/>
                  </a:lnTo>
                  <a:lnTo>
                    <a:pt x="47" y="260"/>
                  </a:lnTo>
                  <a:lnTo>
                    <a:pt x="97" y="219"/>
                  </a:lnTo>
                  <a:lnTo>
                    <a:pt x="148" y="182"/>
                  </a:lnTo>
                  <a:lnTo>
                    <a:pt x="201" y="147"/>
                  </a:lnTo>
                  <a:lnTo>
                    <a:pt x="256" y="117"/>
                  </a:lnTo>
                  <a:lnTo>
                    <a:pt x="312" y="90"/>
                  </a:lnTo>
                  <a:lnTo>
                    <a:pt x="368" y="66"/>
                  </a:lnTo>
                  <a:lnTo>
                    <a:pt x="437" y="43"/>
                  </a:lnTo>
                  <a:lnTo>
                    <a:pt x="507" y="25"/>
                  </a:lnTo>
                  <a:lnTo>
                    <a:pt x="578" y="12"/>
                  </a:lnTo>
                  <a:lnTo>
                    <a:pt x="649" y="4"/>
                  </a:lnTo>
                  <a:lnTo>
                    <a:pt x="721" y="0"/>
                  </a:lnTo>
                  <a:close/>
                </a:path>
              </a:pathLst>
            </a:custGeom>
            <a:solidFill>
              <a:schemeClr val="accent2"/>
            </a:solidFill>
            <a:ln w="0">
              <a:noFill/>
              <a:prstDash val="solid"/>
              <a:round/>
              <a:headEnd/>
              <a:tailEnd/>
            </a:ln>
            <a:effectLst>
              <a:innerShdw blurRad="431800" dist="317500" dir="10800000">
                <a:prstClr val="black">
                  <a:alpha val="20000"/>
                </a:prstClr>
              </a:innerShdw>
            </a:effectLst>
          </p:spPr>
          <p:txBody>
            <a:bodyPr vert="horz" wrap="square" lIns="89642" tIns="44821" rIns="89642" bIns="44821" numCol="1" anchor="t" anchorCtr="0" compatLnSpc="1">
              <a:prstTxWarp prst="textNoShape">
                <a:avLst/>
              </a:prstTxWarp>
            </a:bodyPr>
            <a:lstStyle/>
            <a:p>
              <a:pPr defTabSz="1194973">
                <a:defRPr/>
              </a:pPr>
              <a:endParaRPr lang="en-US" sz="2353" kern="0">
                <a:latin typeface="Calibri"/>
              </a:endParaRPr>
            </a:p>
          </p:txBody>
        </p:sp>
        <p:sp>
          <p:nvSpPr>
            <p:cNvPr id="12" name="Freeform 481"/>
            <p:cNvSpPr>
              <a:spLocks/>
            </p:cNvSpPr>
            <p:nvPr/>
          </p:nvSpPr>
          <p:spPr bwMode="auto">
            <a:xfrm>
              <a:off x="5865369" y="2413140"/>
              <a:ext cx="2576352" cy="3088076"/>
            </a:xfrm>
            <a:custGeom>
              <a:avLst/>
              <a:gdLst/>
              <a:ahLst/>
              <a:cxnLst>
                <a:cxn ang="0">
                  <a:pos x="800" y="4"/>
                </a:cxn>
                <a:cxn ang="0">
                  <a:pos x="1003" y="44"/>
                </a:cxn>
                <a:cxn ang="0">
                  <a:pos x="1185" y="118"/>
                </a:cxn>
                <a:cxn ang="0">
                  <a:pos x="1351" y="228"/>
                </a:cxn>
                <a:cxn ang="0">
                  <a:pos x="1494" y="368"/>
                </a:cxn>
                <a:cxn ang="0">
                  <a:pos x="1609" y="533"/>
                </a:cxn>
                <a:cxn ang="0">
                  <a:pos x="1691" y="720"/>
                </a:cxn>
                <a:cxn ang="0">
                  <a:pos x="1734" y="921"/>
                </a:cxn>
                <a:cxn ang="0">
                  <a:pos x="1738" y="1125"/>
                </a:cxn>
                <a:cxn ang="0">
                  <a:pos x="1702" y="1324"/>
                </a:cxn>
                <a:cxn ang="0">
                  <a:pos x="1631" y="1512"/>
                </a:cxn>
                <a:cxn ang="0">
                  <a:pos x="1526" y="1681"/>
                </a:cxn>
                <a:cxn ang="0">
                  <a:pos x="1391" y="1826"/>
                </a:cxn>
                <a:cxn ang="0">
                  <a:pos x="1233" y="1942"/>
                </a:cxn>
                <a:cxn ang="0">
                  <a:pos x="1059" y="2024"/>
                </a:cxn>
                <a:cxn ang="0">
                  <a:pos x="874" y="2073"/>
                </a:cxn>
                <a:cxn ang="0">
                  <a:pos x="686" y="2088"/>
                </a:cxn>
                <a:cxn ang="0">
                  <a:pos x="501" y="2070"/>
                </a:cxn>
                <a:cxn ang="0">
                  <a:pos x="324" y="2018"/>
                </a:cxn>
                <a:cxn ang="0">
                  <a:pos x="501" y="2065"/>
                </a:cxn>
                <a:cxn ang="0">
                  <a:pos x="686" y="2079"/>
                </a:cxn>
                <a:cxn ang="0">
                  <a:pos x="873" y="2061"/>
                </a:cxn>
                <a:cxn ang="0">
                  <a:pos x="1054" y="2010"/>
                </a:cxn>
                <a:cxn ang="0">
                  <a:pos x="1224" y="1926"/>
                </a:cxn>
                <a:cxn ang="0">
                  <a:pos x="1378" y="1810"/>
                </a:cxn>
                <a:cxn ang="0">
                  <a:pos x="1509" y="1667"/>
                </a:cxn>
                <a:cxn ang="0">
                  <a:pos x="1610" y="1501"/>
                </a:cxn>
                <a:cxn ang="0">
                  <a:pos x="1679" y="1317"/>
                </a:cxn>
                <a:cxn ang="0">
                  <a:pos x="1713" y="1123"/>
                </a:cxn>
                <a:cxn ang="0">
                  <a:pos x="1708" y="924"/>
                </a:cxn>
                <a:cxn ang="0">
                  <a:pos x="1663" y="720"/>
                </a:cxn>
                <a:cxn ang="0">
                  <a:pos x="1577" y="528"/>
                </a:cxn>
                <a:cxn ang="0">
                  <a:pos x="1454" y="359"/>
                </a:cxn>
                <a:cxn ang="0">
                  <a:pos x="1301" y="218"/>
                </a:cxn>
                <a:cxn ang="0">
                  <a:pos x="1124" y="111"/>
                </a:cxn>
                <a:cxn ang="0">
                  <a:pos x="931" y="43"/>
                </a:cxn>
                <a:cxn ang="0">
                  <a:pos x="731" y="15"/>
                </a:cxn>
                <a:cxn ang="0">
                  <a:pos x="531" y="25"/>
                </a:cxn>
                <a:cxn ang="0">
                  <a:pos x="337" y="73"/>
                </a:cxn>
                <a:cxn ang="0">
                  <a:pos x="159" y="154"/>
                </a:cxn>
                <a:cxn ang="0">
                  <a:pos x="0" y="269"/>
                </a:cxn>
                <a:cxn ang="0">
                  <a:pos x="156" y="151"/>
                </a:cxn>
                <a:cxn ang="0">
                  <a:pos x="335" y="65"/>
                </a:cxn>
                <a:cxn ang="0">
                  <a:pos x="529" y="13"/>
                </a:cxn>
              </a:cxnLst>
              <a:rect l="0" t="0" r="r" b="b"/>
              <a:pathLst>
                <a:path w="1742" h="2088">
                  <a:moveTo>
                    <a:pt x="663" y="0"/>
                  </a:moveTo>
                  <a:lnTo>
                    <a:pt x="731" y="0"/>
                  </a:lnTo>
                  <a:lnTo>
                    <a:pt x="800" y="4"/>
                  </a:lnTo>
                  <a:lnTo>
                    <a:pt x="868" y="12"/>
                  </a:lnTo>
                  <a:lnTo>
                    <a:pt x="935" y="26"/>
                  </a:lnTo>
                  <a:lnTo>
                    <a:pt x="1003" y="44"/>
                  </a:lnTo>
                  <a:lnTo>
                    <a:pt x="1064" y="65"/>
                  </a:lnTo>
                  <a:lnTo>
                    <a:pt x="1125" y="90"/>
                  </a:lnTo>
                  <a:lnTo>
                    <a:pt x="1185" y="118"/>
                  </a:lnTo>
                  <a:lnTo>
                    <a:pt x="1242" y="152"/>
                  </a:lnTo>
                  <a:lnTo>
                    <a:pt x="1297" y="188"/>
                  </a:lnTo>
                  <a:lnTo>
                    <a:pt x="1351" y="228"/>
                  </a:lnTo>
                  <a:lnTo>
                    <a:pt x="1401" y="272"/>
                  </a:lnTo>
                  <a:lnTo>
                    <a:pt x="1449" y="318"/>
                  </a:lnTo>
                  <a:lnTo>
                    <a:pt x="1494" y="368"/>
                  </a:lnTo>
                  <a:lnTo>
                    <a:pt x="1535" y="421"/>
                  </a:lnTo>
                  <a:lnTo>
                    <a:pt x="1574" y="476"/>
                  </a:lnTo>
                  <a:lnTo>
                    <a:pt x="1609" y="533"/>
                  </a:lnTo>
                  <a:lnTo>
                    <a:pt x="1640" y="594"/>
                  </a:lnTo>
                  <a:lnTo>
                    <a:pt x="1668" y="656"/>
                  </a:lnTo>
                  <a:lnTo>
                    <a:pt x="1691" y="720"/>
                  </a:lnTo>
                  <a:lnTo>
                    <a:pt x="1710" y="786"/>
                  </a:lnTo>
                  <a:lnTo>
                    <a:pt x="1724" y="853"/>
                  </a:lnTo>
                  <a:lnTo>
                    <a:pt x="1734" y="921"/>
                  </a:lnTo>
                  <a:lnTo>
                    <a:pt x="1740" y="989"/>
                  </a:lnTo>
                  <a:lnTo>
                    <a:pt x="1742" y="1057"/>
                  </a:lnTo>
                  <a:lnTo>
                    <a:pt x="1738" y="1125"/>
                  </a:lnTo>
                  <a:lnTo>
                    <a:pt x="1730" y="1192"/>
                  </a:lnTo>
                  <a:lnTo>
                    <a:pt x="1718" y="1259"/>
                  </a:lnTo>
                  <a:lnTo>
                    <a:pt x="1702" y="1324"/>
                  </a:lnTo>
                  <a:lnTo>
                    <a:pt x="1682" y="1388"/>
                  </a:lnTo>
                  <a:lnTo>
                    <a:pt x="1658" y="1451"/>
                  </a:lnTo>
                  <a:lnTo>
                    <a:pt x="1631" y="1512"/>
                  </a:lnTo>
                  <a:lnTo>
                    <a:pt x="1599" y="1570"/>
                  </a:lnTo>
                  <a:lnTo>
                    <a:pt x="1564" y="1627"/>
                  </a:lnTo>
                  <a:lnTo>
                    <a:pt x="1526" y="1681"/>
                  </a:lnTo>
                  <a:lnTo>
                    <a:pt x="1484" y="1732"/>
                  </a:lnTo>
                  <a:lnTo>
                    <a:pt x="1439" y="1781"/>
                  </a:lnTo>
                  <a:lnTo>
                    <a:pt x="1391" y="1826"/>
                  </a:lnTo>
                  <a:lnTo>
                    <a:pt x="1340" y="1867"/>
                  </a:lnTo>
                  <a:lnTo>
                    <a:pt x="1288" y="1906"/>
                  </a:lnTo>
                  <a:lnTo>
                    <a:pt x="1233" y="1942"/>
                  </a:lnTo>
                  <a:lnTo>
                    <a:pt x="1177" y="1973"/>
                  </a:lnTo>
                  <a:lnTo>
                    <a:pt x="1119" y="2001"/>
                  </a:lnTo>
                  <a:lnTo>
                    <a:pt x="1059" y="2024"/>
                  </a:lnTo>
                  <a:lnTo>
                    <a:pt x="998" y="2045"/>
                  </a:lnTo>
                  <a:lnTo>
                    <a:pt x="937" y="2060"/>
                  </a:lnTo>
                  <a:lnTo>
                    <a:pt x="874" y="2073"/>
                  </a:lnTo>
                  <a:lnTo>
                    <a:pt x="812" y="2082"/>
                  </a:lnTo>
                  <a:lnTo>
                    <a:pt x="749" y="2087"/>
                  </a:lnTo>
                  <a:lnTo>
                    <a:pt x="686" y="2088"/>
                  </a:lnTo>
                  <a:lnTo>
                    <a:pt x="623" y="2085"/>
                  </a:lnTo>
                  <a:lnTo>
                    <a:pt x="562" y="2079"/>
                  </a:lnTo>
                  <a:lnTo>
                    <a:pt x="501" y="2070"/>
                  </a:lnTo>
                  <a:lnTo>
                    <a:pt x="440" y="2056"/>
                  </a:lnTo>
                  <a:lnTo>
                    <a:pt x="382" y="2039"/>
                  </a:lnTo>
                  <a:lnTo>
                    <a:pt x="324" y="2018"/>
                  </a:lnTo>
                  <a:lnTo>
                    <a:pt x="382" y="2037"/>
                  </a:lnTo>
                  <a:lnTo>
                    <a:pt x="441" y="2053"/>
                  </a:lnTo>
                  <a:lnTo>
                    <a:pt x="501" y="2065"/>
                  </a:lnTo>
                  <a:lnTo>
                    <a:pt x="562" y="2073"/>
                  </a:lnTo>
                  <a:lnTo>
                    <a:pt x="624" y="2078"/>
                  </a:lnTo>
                  <a:lnTo>
                    <a:pt x="686" y="2079"/>
                  </a:lnTo>
                  <a:lnTo>
                    <a:pt x="749" y="2077"/>
                  </a:lnTo>
                  <a:lnTo>
                    <a:pt x="811" y="2071"/>
                  </a:lnTo>
                  <a:lnTo>
                    <a:pt x="873" y="2061"/>
                  </a:lnTo>
                  <a:lnTo>
                    <a:pt x="934" y="2048"/>
                  </a:lnTo>
                  <a:lnTo>
                    <a:pt x="995" y="2031"/>
                  </a:lnTo>
                  <a:lnTo>
                    <a:pt x="1054" y="2010"/>
                  </a:lnTo>
                  <a:lnTo>
                    <a:pt x="1113" y="1986"/>
                  </a:lnTo>
                  <a:lnTo>
                    <a:pt x="1169" y="1958"/>
                  </a:lnTo>
                  <a:lnTo>
                    <a:pt x="1224" y="1926"/>
                  </a:lnTo>
                  <a:lnTo>
                    <a:pt x="1278" y="1891"/>
                  </a:lnTo>
                  <a:lnTo>
                    <a:pt x="1328" y="1851"/>
                  </a:lnTo>
                  <a:lnTo>
                    <a:pt x="1378" y="1810"/>
                  </a:lnTo>
                  <a:lnTo>
                    <a:pt x="1425" y="1765"/>
                  </a:lnTo>
                  <a:lnTo>
                    <a:pt x="1468" y="1718"/>
                  </a:lnTo>
                  <a:lnTo>
                    <a:pt x="1509" y="1667"/>
                  </a:lnTo>
                  <a:lnTo>
                    <a:pt x="1546" y="1614"/>
                  </a:lnTo>
                  <a:lnTo>
                    <a:pt x="1579" y="1559"/>
                  </a:lnTo>
                  <a:lnTo>
                    <a:pt x="1610" y="1501"/>
                  </a:lnTo>
                  <a:lnTo>
                    <a:pt x="1637" y="1441"/>
                  </a:lnTo>
                  <a:lnTo>
                    <a:pt x="1660" y="1380"/>
                  </a:lnTo>
                  <a:lnTo>
                    <a:pt x="1679" y="1317"/>
                  </a:lnTo>
                  <a:lnTo>
                    <a:pt x="1694" y="1254"/>
                  </a:lnTo>
                  <a:lnTo>
                    <a:pt x="1706" y="1189"/>
                  </a:lnTo>
                  <a:lnTo>
                    <a:pt x="1713" y="1123"/>
                  </a:lnTo>
                  <a:lnTo>
                    <a:pt x="1716" y="1057"/>
                  </a:lnTo>
                  <a:lnTo>
                    <a:pt x="1714" y="991"/>
                  </a:lnTo>
                  <a:lnTo>
                    <a:pt x="1708" y="924"/>
                  </a:lnTo>
                  <a:lnTo>
                    <a:pt x="1698" y="858"/>
                  </a:lnTo>
                  <a:lnTo>
                    <a:pt x="1683" y="788"/>
                  </a:lnTo>
                  <a:lnTo>
                    <a:pt x="1663" y="720"/>
                  </a:lnTo>
                  <a:lnTo>
                    <a:pt x="1639" y="654"/>
                  </a:lnTo>
                  <a:lnTo>
                    <a:pt x="1610" y="590"/>
                  </a:lnTo>
                  <a:lnTo>
                    <a:pt x="1577" y="528"/>
                  </a:lnTo>
                  <a:lnTo>
                    <a:pt x="1540" y="469"/>
                  </a:lnTo>
                  <a:lnTo>
                    <a:pt x="1498" y="412"/>
                  </a:lnTo>
                  <a:lnTo>
                    <a:pt x="1454" y="359"/>
                  </a:lnTo>
                  <a:lnTo>
                    <a:pt x="1406" y="309"/>
                  </a:lnTo>
                  <a:lnTo>
                    <a:pt x="1354" y="262"/>
                  </a:lnTo>
                  <a:lnTo>
                    <a:pt x="1301" y="218"/>
                  </a:lnTo>
                  <a:lnTo>
                    <a:pt x="1244" y="178"/>
                  </a:lnTo>
                  <a:lnTo>
                    <a:pt x="1185" y="143"/>
                  </a:lnTo>
                  <a:lnTo>
                    <a:pt x="1124" y="111"/>
                  </a:lnTo>
                  <a:lnTo>
                    <a:pt x="1061" y="85"/>
                  </a:lnTo>
                  <a:lnTo>
                    <a:pt x="997" y="62"/>
                  </a:lnTo>
                  <a:lnTo>
                    <a:pt x="931" y="43"/>
                  </a:lnTo>
                  <a:lnTo>
                    <a:pt x="865" y="30"/>
                  </a:lnTo>
                  <a:lnTo>
                    <a:pt x="798" y="20"/>
                  </a:lnTo>
                  <a:lnTo>
                    <a:pt x="731" y="15"/>
                  </a:lnTo>
                  <a:lnTo>
                    <a:pt x="664" y="14"/>
                  </a:lnTo>
                  <a:lnTo>
                    <a:pt x="597" y="18"/>
                  </a:lnTo>
                  <a:lnTo>
                    <a:pt x="531" y="25"/>
                  </a:lnTo>
                  <a:lnTo>
                    <a:pt x="465" y="37"/>
                  </a:lnTo>
                  <a:lnTo>
                    <a:pt x="401" y="53"/>
                  </a:lnTo>
                  <a:lnTo>
                    <a:pt x="337" y="73"/>
                  </a:lnTo>
                  <a:lnTo>
                    <a:pt x="275" y="97"/>
                  </a:lnTo>
                  <a:lnTo>
                    <a:pt x="216" y="123"/>
                  </a:lnTo>
                  <a:lnTo>
                    <a:pt x="159" y="154"/>
                  </a:lnTo>
                  <a:lnTo>
                    <a:pt x="103" y="190"/>
                  </a:lnTo>
                  <a:lnTo>
                    <a:pt x="49" y="227"/>
                  </a:lnTo>
                  <a:lnTo>
                    <a:pt x="0" y="269"/>
                  </a:lnTo>
                  <a:lnTo>
                    <a:pt x="49" y="226"/>
                  </a:lnTo>
                  <a:lnTo>
                    <a:pt x="101" y="187"/>
                  </a:lnTo>
                  <a:lnTo>
                    <a:pt x="156" y="151"/>
                  </a:lnTo>
                  <a:lnTo>
                    <a:pt x="214" y="118"/>
                  </a:lnTo>
                  <a:lnTo>
                    <a:pt x="273" y="90"/>
                  </a:lnTo>
                  <a:lnTo>
                    <a:pt x="335" y="65"/>
                  </a:lnTo>
                  <a:lnTo>
                    <a:pt x="397" y="43"/>
                  </a:lnTo>
                  <a:lnTo>
                    <a:pt x="463" y="26"/>
                  </a:lnTo>
                  <a:lnTo>
                    <a:pt x="529" y="13"/>
                  </a:lnTo>
                  <a:lnTo>
                    <a:pt x="596" y="5"/>
                  </a:lnTo>
                  <a:lnTo>
                    <a:pt x="663"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1194973">
                <a:defRPr/>
              </a:pPr>
              <a:endParaRPr lang="en-US" sz="2353" kern="0">
                <a:latin typeface="Calibri"/>
              </a:endParaRPr>
            </a:p>
          </p:txBody>
        </p:sp>
        <p:sp>
          <p:nvSpPr>
            <p:cNvPr id="13" name="TextBox 54"/>
            <p:cNvSpPr txBox="1"/>
            <p:nvPr/>
          </p:nvSpPr>
          <p:spPr>
            <a:xfrm>
              <a:off x="7403049" y="3794185"/>
              <a:ext cx="915658" cy="331899"/>
            </a:xfrm>
            <a:prstGeom prst="rect">
              <a:avLst/>
            </a:prstGeom>
            <a:noFill/>
          </p:spPr>
          <p:txBody>
            <a:bodyPr wrap="square" rtlCol="0">
              <a:spAutoFit/>
            </a:bodyPr>
            <a:lstStyle/>
            <a:p>
              <a:pPr defTabSz="1194973">
                <a:defRPr/>
              </a:pPr>
              <a:r>
                <a:rPr lang="en-US" sz="1568" kern="0">
                  <a:solidFill>
                    <a:schemeClr val="bg1"/>
                  </a:solidFill>
                  <a:latin typeface="Segoe UI"/>
                  <a:cs typeface="Arial" pitchFamily="34" charset="0"/>
                </a:rPr>
                <a:t>Release</a:t>
              </a:r>
            </a:p>
          </p:txBody>
        </p:sp>
        <p:sp>
          <p:nvSpPr>
            <p:cNvPr id="19" name="Freeform 479"/>
            <p:cNvSpPr>
              <a:spLocks/>
            </p:cNvSpPr>
            <p:nvPr/>
          </p:nvSpPr>
          <p:spPr bwMode="auto">
            <a:xfrm>
              <a:off x="4250894" y="2874577"/>
              <a:ext cx="3071804" cy="2622203"/>
            </a:xfrm>
            <a:custGeom>
              <a:avLst/>
              <a:gdLst/>
              <a:ahLst/>
              <a:cxnLst>
                <a:cxn ang="0">
                  <a:pos x="1818" y="47"/>
                </a:cxn>
                <a:cxn ang="0">
                  <a:pos x="1896" y="147"/>
                </a:cxn>
                <a:cxn ang="0">
                  <a:pos x="1960" y="255"/>
                </a:cxn>
                <a:cxn ang="0">
                  <a:pos x="2011" y="368"/>
                </a:cxn>
                <a:cxn ang="0">
                  <a:pos x="2052" y="507"/>
                </a:cxn>
                <a:cxn ang="0">
                  <a:pos x="2074" y="649"/>
                </a:cxn>
                <a:cxn ang="0">
                  <a:pos x="2076" y="792"/>
                </a:cxn>
                <a:cxn ang="0">
                  <a:pos x="2057" y="935"/>
                </a:cxn>
                <a:cxn ang="0">
                  <a:pos x="2022" y="1069"/>
                </a:cxn>
                <a:cxn ang="0">
                  <a:pos x="1972" y="1192"/>
                </a:cxn>
                <a:cxn ang="0">
                  <a:pos x="1904" y="1309"/>
                </a:cxn>
                <a:cxn ang="0">
                  <a:pos x="1821" y="1417"/>
                </a:cxn>
                <a:cxn ang="0">
                  <a:pos x="1726" y="1514"/>
                </a:cxn>
                <a:cxn ang="0">
                  <a:pos x="1625" y="1592"/>
                </a:cxn>
                <a:cxn ang="0">
                  <a:pos x="1518" y="1656"/>
                </a:cxn>
                <a:cxn ang="0">
                  <a:pos x="1404" y="1707"/>
                </a:cxn>
                <a:cxn ang="0">
                  <a:pos x="1279" y="1746"/>
                </a:cxn>
                <a:cxn ang="0">
                  <a:pos x="1151" y="1767"/>
                </a:cxn>
                <a:cxn ang="0">
                  <a:pos x="1021" y="1773"/>
                </a:cxn>
                <a:cxn ang="0">
                  <a:pos x="891" y="1763"/>
                </a:cxn>
                <a:cxn ang="0">
                  <a:pos x="764" y="1736"/>
                </a:cxn>
                <a:cxn ang="0">
                  <a:pos x="639" y="1694"/>
                </a:cxn>
                <a:cxn ang="0">
                  <a:pos x="521" y="1635"/>
                </a:cxn>
                <a:cxn ang="0">
                  <a:pos x="408" y="1560"/>
                </a:cxn>
                <a:cxn ang="0">
                  <a:pos x="304" y="1469"/>
                </a:cxn>
                <a:cxn ang="0">
                  <a:pos x="213" y="1365"/>
                </a:cxn>
                <a:cxn ang="0">
                  <a:pos x="138" y="1252"/>
                </a:cxn>
                <a:cxn ang="0">
                  <a:pos x="79" y="1134"/>
                </a:cxn>
                <a:cxn ang="0">
                  <a:pos x="37" y="1009"/>
                </a:cxn>
                <a:cxn ang="0">
                  <a:pos x="10" y="882"/>
                </a:cxn>
                <a:cxn ang="0">
                  <a:pos x="0" y="752"/>
                </a:cxn>
                <a:cxn ang="0">
                  <a:pos x="6" y="622"/>
                </a:cxn>
                <a:cxn ang="0">
                  <a:pos x="27" y="494"/>
                </a:cxn>
                <a:cxn ang="0">
                  <a:pos x="66" y="368"/>
                </a:cxn>
                <a:cxn ang="0">
                  <a:pos x="117" y="481"/>
                </a:cxn>
                <a:cxn ang="0">
                  <a:pos x="181" y="589"/>
                </a:cxn>
                <a:cxn ang="0">
                  <a:pos x="259" y="690"/>
                </a:cxn>
                <a:cxn ang="0">
                  <a:pos x="356" y="785"/>
                </a:cxn>
                <a:cxn ang="0">
                  <a:pos x="464" y="869"/>
                </a:cxn>
                <a:cxn ang="0">
                  <a:pos x="581" y="936"/>
                </a:cxn>
                <a:cxn ang="0">
                  <a:pos x="704" y="987"/>
                </a:cxn>
                <a:cxn ang="0">
                  <a:pos x="838" y="1022"/>
                </a:cxn>
                <a:cxn ang="0">
                  <a:pos x="981" y="1040"/>
                </a:cxn>
                <a:cxn ang="0">
                  <a:pos x="1124" y="1038"/>
                </a:cxn>
                <a:cxn ang="0">
                  <a:pos x="1266" y="1016"/>
                </a:cxn>
                <a:cxn ang="0">
                  <a:pos x="1404" y="975"/>
                </a:cxn>
                <a:cxn ang="0">
                  <a:pos x="1517" y="925"/>
                </a:cxn>
                <a:cxn ang="0">
                  <a:pos x="1624" y="860"/>
                </a:cxn>
                <a:cxn ang="0">
                  <a:pos x="1724" y="783"/>
                </a:cxn>
                <a:cxn ang="0">
                  <a:pos x="1772" y="738"/>
                </a:cxn>
                <a:cxn ang="0">
                  <a:pos x="1806" y="700"/>
                </a:cxn>
                <a:cxn ang="0">
                  <a:pos x="1861" y="619"/>
                </a:cxn>
                <a:cxn ang="0">
                  <a:pos x="1899" y="531"/>
                </a:cxn>
                <a:cxn ang="0">
                  <a:pos x="1921" y="439"/>
                </a:cxn>
                <a:cxn ang="0">
                  <a:pos x="1925" y="345"/>
                </a:cxn>
                <a:cxn ang="0">
                  <a:pos x="1912" y="251"/>
                </a:cxn>
                <a:cxn ang="0">
                  <a:pos x="1883" y="161"/>
                </a:cxn>
                <a:cxn ang="0">
                  <a:pos x="1837" y="76"/>
                </a:cxn>
                <a:cxn ang="0">
                  <a:pos x="1773" y="0"/>
                </a:cxn>
              </a:cxnLst>
              <a:rect l="0" t="0" r="r" b="b"/>
              <a:pathLst>
                <a:path w="2077" h="1773">
                  <a:moveTo>
                    <a:pt x="1773" y="0"/>
                  </a:moveTo>
                  <a:lnTo>
                    <a:pt x="1818" y="47"/>
                  </a:lnTo>
                  <a:lnTo>
                    <a:pt x="1859" y="97"/>
                  </a:lnTo>
                  <a:lnTo>
                    <a:pt x="1896" y="147"/>
                  </a:lnTo>
                  <a:lnTo>
                    <a:pt x="1930" y="201"/>
                  </a:lnTo>
                  <a:lnTo>
                    <a:pt x="1960" y="255"/>
                  </a:lnTo>
                  <a:lnTo>
                    <a:pt x="1988" y="311"/>
                  </a:lnTo>
                  <a:lnTo>
                    <a:pt x="2011" y="368"/>
                  </a:lnTo>
                  <a:lnTo>
                    <a:pt x="2034" y="437"/>
                  </a:lnTo>
                  <a:lnTo>
                    <a:pt x="2052" y="507"/>
                  </a:lnTo>
                  <a:lnTo>
                    <a:pt x="2065" y="577"/>
                  </a:lnTo>
                  <a:lnTo>
                    <a:pt x="2074" y="649"/>
                  </a:lnTo>
                  <a:lnTo>
                    <a:pt x="2077" y="721"/>
                  </a:lnTo>
                  <a:lnTo>
                    <a:pt x="2076" y="792"/>
                  </a:lnTo>
                  <a:lnTo>
                    <a:pt x="2069" y="864"/>
                  </a:lnTo>
                  <a:lnTo>
                    <a:pt x="2057" y="935"/>
                  </a:lnTo>
                  <a:lnTo>
                    <a:pt x="2041" y="1005"/>
                  </a:lnTo>
                  <a:lnTo>
                    <a:pt x="2022" y="1069"/>
                  </a:lnTo>
                  <a:lnTo>
                    <a:pt x="1999" y="1131"/>
                  </a:lnTo>
                  <a:lnTo>
                    <a:pt x="1972" y="1192"/>
                  </a:lnTo>
                  <a:lnTo>
                    <a:pt x="1940" y="1251"/>
                  </a:lnTo>
                  <a:lnTo>
                    <a:pt x="1904" y="1309"/>
                  </a:lnTo>
                  <a:lnTo>
                    <a:pt x="1865" y="1364"/>
                  </a:lnTo>
                  <a:lnTo>
                    <a:pt x="1821" y="1417"/>
                  </a:lnTo>
                  <a:lnTo>
                    <a:pt x="1773" y="1469"/>
                  </a:lnTo>
                  <a:lnTo>
                    <a:pt x="1726" y="1514"/>
                  </a:lnTo>
                  <a:lnTo>
                    <a:pt x="1676" y="1555"/>
                  </a:lnTo>
                  <a:lnTo>
                    <a:pt x="1625" y="1592"/>
                  </a:lnTo>
                  <a:lnTo>
                    <a:pt x="1572" y="1626"/>
                  </a:lnTo>
                  <a:lnTo>
                    <a:pt x="1518" y="1656"/>
                  </a:lnTo>
                  <a:lnTo>
                    <a:pt x="1462" y="1684"/>
                  </a:lnTo>
                  <a:lnTo>
                    <a:pt x="1404" y="1707"/>
                  </a:lnTo>
                  <a:lnTo>
                    <a:pt x="1342" y="1729"/>
                  </a:lnTo>
                  <a:lnTo>
                    <a:pt x="1279" y="1746"/>
                  </a:lnTo>
                  <a:lnTo>
                    <a:pt x="1215" y="1759"/>
                  </a:lnTo>
                  <a:lnTo>
                    <a:pt x="1151" y="1767"/>
                  </a:lnTo>
                  <a:lnTo>
                    <a:pt x="1086" y="1772"/>
                  </a:lnTo>
                  <a:lnTo>
                    <a:pt x="1021" y="1773"/>
                  </a:lnTo>
                  <a:lnTo>
                    <a:pt x="956" y="1770"/>
                  </a:lnTo>
                  <a:lnTo>
                    <a:pt x="891" y="1763"/>
                  </a:lnTo>
                  <a:lnTo>
                    <a:pt x="827" y="1752"/>
                  </a:lnTo>
                  <a:lnTo>
                    <a:pt x="764" y="1736"/>
                  </a:lnTo>
                  <a:lnTo>
                    <a:pt x="701" y="1717"/>
                  </a:lnTo>
                  <a:lnTo>
                    <a:pt x="639" y="1694"/>
                  </a:lnTo>
                  <a:lnTo>
                    <a:pt x="579" y="1667"/>
                  </a:lnTo>
                  <a:lnTo>
                    <a:pt x="521" y="1635"/>
                  </a:lnTo>
                  <a:lnTo>
                    <a:pt x="463" y="1600"/>
                  </a:lnTo>
                  <a:lnTo>
                    <a:pt x="408" y="1560"/>
                  </a:lnTo>
                  <a:lnTo>
                    <a:pt x="355" y="1516"/>
                  </a:lnTo>
                  <a:lnTo>
                    <a:pt x="304" y="1469"/>
                  </a:lnTo>
                  <a:lnTo>
                    <a:pt x="257" y="1418"/>
                  </a:lnTo>
                  <a:lnTo>
                    <a:pt x="213" y="1365"/>
                  </a:lnTo>
                  <a:lnTo>
                    <a:pt x="174" y="1310"/>
                  </a:lnTo>
                  <a:lnTo>
                    <a:pt x="138" y="1252"/>
                  </a:lnTo>
                  <a:lnTo>
                    <a:pt x="106" y="1194"/>
                  </a:lnTo>
                  <a:lnTo>
                    <a:pt x="79" y="1134"/>
                  </a:lnTo>
                  <a:lnTo>
                    <a:pt x="56" y="1072"/>
                  </a:lnTo>
                  <a:lnTo>
                    <a:pt x="37" y="1009"/>
                  </a:lnTo>
                  <a:lnTo>
                    <a:pt x="21" y="946"/>
                  </a:lnTo>
                  <a:lnTo>
                    <a:pt x="10" y="882"/>
                  </a:lnTo>
                  <a:lnTo>
                    <a:pt x="3" y="817"/>
                  </a:lnTo>
                  <a:lnTo>
                    <a:pt x="0" y="752"/>
                  </a:lnTo>
                  <a:lnTo>
                    <a:pt x="1" y="687"/>
                  </a:lnTo>
                  <a:lnTo>
                    <a:pt x="6" y="622"/>
                  </a:lnTo>
                  <a:lnTo>
                    <a:pt x="15" y="558"/>
                  </a:lnTo>
                  <a:lnTo>
                    <a:pt x="27" y="494"/>
                  </a:lnTo>
                  <a:lnTo>
                    <a:pt x="45" y="430"/>
                  </a:lnTo>
                  <a:lnTo>
                    <a:pt x="66" y="368"/>
                  </a:lnTo>
                  <a:lnTo>
                    <a:pt x="89" y="425"/>
                  </a:lnTo>
                  <a:lnTo>
                    <a:pt x="117" y="481"/>
                  </a:lnTo>
                  <a:lnTo>
                    <a:pt x="147" y="536"/>
                  </a:lnTo>
                  <a:lnTo>
                    <a:pt x="181" y="589"/>
                  </a:lnTo>
                  <a:lnTo>
                    <a:pt x="218" y="640"/>
                  </a:lnTo>
                  <a:lnTo>
                    <a:pt x="259" y="690"/>
                  </a:lnTo>
                  <a:lnTo>
                    <a:pt x="304" y="737"/>
                  </a:lnTo>
                  <a:lnTo>
                    <a:pt x="356" y="785"/>
                  </a:lnTo>
                  <a:lnTo>
                    <a:pt x="409" y="829"/>
                  </a:lnTo>
                  <a:lnTo>
                    <a:pt x="464" y="869"/>
                  </a:lnTo>
                  <a:lnTo>
                    <a:pt x="522" y="904"/>
                  </a:lnTo>
                  <a:lnTo>
                    <a:pt x="581" y="936"/>
                  </a:lnTo>
                  <a:lnTo>
                    <a:pt x="642" y="963"/>
                  </a:lnTo>
                  <a:lnTo>
                    <a:pt x="704" y="987"/>
                  </a:lnTo>
                  <a:lnTo>
                    <a:pt x="767" y="1005"/>
                  </a:lnTo>
                  <a:lnTo>
                    <a:pt x="838" y="1022"/>
                  </a:lnTo>
                  <a:lnTo>
                    <a:pt x="909" y="1033"/>
                  </a:lnTo>
                  <a:lnTo>
                    <a:pt x="981" y="1040"/>
                  </a:lnTo>
                  <a:lnTo>
                    <a:pt x="1052" y="1042"/>
                  </a:lnTo>
                  <a:lnTo>
                    <a:pt x="1124" y="1038"/>
                  </a:lnTo>
                  <a:lnTo>
                    <a:pt x="1195" y="1030"/>
                  </a:lnTo>
                  <a:lnTo>
                    <a:pt x="1266" y="1016"/>
                  </a:lnTo>
                  <a:lnTo>
                    <a:pt x="1336" y="998"/>
                  </a:lnTo>
                  <a:lnTo>
                    <a:pt x="1404" y="975"/>
                  </a:lnTo>
                  <a:lnTo>
                    <a:pt x="1461" y="951"/>
                  </a:lnTo>
                  <a:lnTo>
                    <a:pt x="1517" y="925"/>
                  </a:lnTo>
                  <a:lnTo>
                    <a:pt x="1571" y="895"/>
                  </a:lnTo>
                  <a:lnTo>
                    <a:pt x="1624" y="860"/>
                  </a:lnTo>
                  <a:lnTo>
                    <a:pt x="1675" y="823"/>
                  </a:lnTo>
                  <a:lnTo>
                    <a:pt x="1724" y="783"/>
                  </a:lnTo>
                  <a:lnTo>
                    <a:pt x="1771" y="738"/>
                  </a:lnTo>
                  <a:lnTo>
                    <a:pt x="1772" y="738"/>
                  </a:lnTo>
                  <a:lnTo>
                    <a:pt x="1772" y="737"/>
                  </a:lnTo>
                  <a:lnTo>
                    <a:pt x="1806" y="700"/>
                  </a:lnTo>
                  <a:lnTo>
                    <a:pt x="1836" y="661"/>
                  </a:lnTo>
                  <a:lnTo>
                    <a:pt x="1861" y="619"/>
                  </a:lnTo>
                  <a:lnTo>
                    <a:pt x="1882" y="576"/>
                  </a:lnTo>
                  <a:lnTo>
                    <a:pt x="1899" y="531"/>
                  </a:lnTo>
                  <a:lnTo>
                    <a:pt x="1912" y="485"/>
                  </a:lnTo>
                  <a:lnTo>
                    <a:pt x="1921" y="439"/>
                  </a:lnTo>
                  <a:lnTo>
                    <a:pt x="1925" y="392"/>
                  </a:lnTo>
                  <a:lnTo>
                    <a:pt x="1925" y="345"/>
                  </a:lnTo>
                  <a:lnTo>
                    <a:pt x="1921" y="298"/>
                  </a:lnTo>
                  <a:lnTo>
                    <a:pt x="1912" y="251"/>
                  </a:lnTo>
                  <a:lnTo>
                    <a:pt x="1899" y="206"/>
                  </a:lnTo>
                  <a:lnTo>
                    <a:pt x="1883" y="161"/>
                  </a:lnTo>
                  <a:lnTo>
                    <a:pt x="1861" y="118"/>
                  </a:lnTo>
                  <a:lnTo>
                    <a:pt x="1837" y="76"/>
                  </a:lnTo>
                  <a:lnTo>
                    <a:pt x="1806" y="37"/>
                  </a:lnTo>
                  <a:lnTo>
                    <a:pt x="1773" y="0"/>
                  </a:lnTo>
                  <a:close/>
                </a:path>
              </a:pathLst>
            </a:custGeom>
            <a:solidFill>
              <a:schemeClr val="accent3"/>
            </a:solidFill>
            <a:ln w="0">
              <a:noFill/>
              <a:prstDash val="solid"/>
              <a:round/>
              <a:headEnd/>
              <a:tailEnd/>
            </a:ln>
            <a:effectLst>
              <a:innerShdw blurRad="431800" dist="317500" dir="16200000">
                <a:prstClr val="black">
                  <a:alpha val="20000"/>
                </a:prstClr>
              </a:innerShdw>
            </a:effectLst>
          </p:spPr>
          <p:txBody>
            <a:bodyPr vert="horz" wrap="square" lIns="89642" tIns="44821" rIns="89642" bIns="44821" numCol="1" anchor="t" anchorCtr="0" compatLnSpc="1">
              <a:prstTxWarp prst="textNoShape">
                <a:avLst/>
              </a:prstTxWarp>
            </a:bodyPr>
            <a:lstStyle/>
            <a:p>
              <a:pPr defTabSz="1194973">
                <a:defRPr/>
              </a:pPr>
              <a:endParaRPr lang="en-US" sz="2353" kern="0">
                <a:latin typeface="Calibri"/>
              </a:endParaRPr>
            </a:p>
          </p:txBody>
        </p:sp>
        <p:sp>
          <p:nvSpPr>
            <p:cNvPr id="20" name="Freeform 482"/>
            <p:cNvSpPr>
              <a:spLocks/>
            </p:cNvSpPr>
            <p:nvPr/>
          </p:nvSpPr>
          <p:spPr bwMode="auto">
            <a:xfrm>
              <a:off x="4244978" y="2939651"/>
              <a:ext cx="3088072" cy="2576355"/>
            </a:xfrm>
            <a:custGeom>
              <a:avLst/>
              <a:gdLst/>
              <a:ahLst/>
              <a:cxnLst>
                <a:cxn ang="0">
                  <a:pos x="1901" y="102"/>
                </a:cxn>
                <a:cxn ang="0">
                  <a:pos x="1998" y="274"/>
                </a:cxn>
                <a:cxn ang="0">
                  <a:pos x="2061" y="463"/>
                </a:cxn>
                <a:cxn ang="0">
                  <a:pos x="2087" y="664"/>
                </a:cxn>
                <a:cxn ang="0">
                  <a:pos x="2074" y="868"/>
                </a:cxn>
                <a:cxn ang="0">
                  <a:pos x="2022" y="1065"/>
                </a:cxn>
                <a:cxn ang="0">
                  <a:pos x="1935" y="1243"/>
                </a:cxn>
                <a:cxn ang="0">
                  <a:pos x="1816" y="1402"/>
                </a:cxn>
                <a:cxn ang="0">
                  <a:pos x="1666" y="1536"/>
                </a:cxn>
                <a:cxn ang="0">
                  <a:pos x="1493" y="1641"/>
                </a:cxn>
                <a:cxn ang="0">
                  <a:pos x="1302" y="1710"/>
                </a:cxn>
                <a:cxn ang="0">
                  <a:pos x="1098" y="1740"/>
                </a:cxn>
                <a:cxn ang="0">
                  <a:pos x="895" y="1731"/>
                </a:cxn>
                <a:cxn ang="0">
                  <a:pos x="699" y="1683"/>
                </a:cxn>
                <a:cxn ang="0">
                  <a:pos x="517" y="1599"/>
                </a:cxn>
                <a:cxn ang="0">
                  <a:pos x="355" y="1484"/>
                </a:cxn>
                <a:cxn ang="0">
                  <a:pos x="221" y="1341"/>
                </a:cxn>
                <a:cxn ang="0">
                  <a:pos x="115" y="1177"/>
                </a:cxn>
                <a:cxn ang="0">
                  <a:pos x="43" y="998"/>
                </a:cxn>
                <a:cxn ang="0">
                  <a:pos x="6" y="812"/>
                </a:cxn>
                <a:cxn ang="0">
                  <a:pos x="3" y="624"/>
                </a:cxn>
                <a:cxn ang="0">
                  <a:pos x="32" y="440"/>
                </a:cxn>
                <a:cxn ang="0">
                  <a:pos x="49" y="386"/>
                </a:cxn>
                <a:cxn ang="0">
                  <a:pos x="13" y="578"/>
                </a:cxn>
                <a:cxn ang="0">
                  <a:pos x="13" y="776"/>
                </a:cxn>
                <a:cxn ang="0">
                  <a:pos x="50" y="972"/>
                </a:cxn>
                <a:cxn ang="0">
                  <a:pos x="124" y="1158"/>
                </a:cxn>
                <a:cxn ang="0">
                  <a:pos x="236" y="1329"/>
                </a:cxn>
                <a:cxn ang="0">
                  <a:pos x="369" y="1469"/>
                </a:cxn>
                <a:cxn ang="0">
                  <a:pos x="528" y="1580"/>
                </a:cxn>
                <a:cxn ang="0">
                  <a:pos x="707" y="1660"/>
                </a:cxn>
                <a:cxn ang="0">
                  <a:pos x="899" y="1707"/>
                </a:cxn>
                <a:cxn ang="0">
                  <a:pos x="1097" y="1715"/>
                </a:cxn>
                <a:cxn ang="0">
                  <a:pos x="1299" y="1685"/>
                </a:cxn>
                <a:cxn ang="0">
                  <a:pos x="1498" y="1611"/>
                </a:cxn>
                <a:cxn ang="0">
                  <a:pos x="1675" y="1499"/>
                </a:cxn>
                <a:cxn ang="0">
                  <a:pos x="1825" y="1355"/>
                </a:cxn>
                <a:cxn ang="0">
                  <a:pos x="1944" y="1186"/>
                </a:cxn>
                <a:cxn ang="0">
                  <a:pos x="2024" y="998"/>
                </a:cxn>
                <a:cxn ang="0">
                  <a:pos x="2067" y="798"/>
                </a:cxn>
                <a:cxn ang="0">
                  <a:pos x="2070" y="597"/>
                </a:cxn>
                <a:cxn ang="0">
                  <a:pos x="2035" y="401"/>
                </a:cxn>
                <a:cxn ang="0">
                  <a:pos x="1963" y="216"/>
                </a:cxn>
                <a:cxn ang="0">
                  <a:pos x="1859" y="50"/>
                </a:cxn>
              </a:cxnLst>
              <a:rect l="0" t="0" r="r" b="b"/>
              <a:pathLst>
                <a:path w="2088" h="1742">
                  <a:moveTo>
                    <a:pt x="1818" y="0"/>
                  </a:moveTo>
                  <a:lnTo>
                    <a:pt x="1861" y="49"/>
                  </a:lnTo>
                  <a:lnTo>
                    <a:pt x="1901" y="102"/>
                  </a:lnTo>
                  <a:lnTo>
                    <a:pt x="1936" y="156"/>
                  </a:lnTo>
                  <a:lnTo>
                    <a:pt x="1969" y="214"/>
                  </a:lnTo>
                  <a:lnTo>
                    <a:pt x="1998" y="274"/>
                  </a:lnTo>
                  <a:lnTo>
                    <a:pt x="2023" y="335"/>
                  </a:lnTo>
                  <a:lnTo>
                    <a:pt x="2043" y="398"/>
                  </a:lnTo>
                  <a:lnTo>
                    <a:pt x="2061" y="463"/>
                  </a:lnTo>
                  <a:lnTo>
                    <a:pt x="2074" y="529"/>
                  </a:lnTo>
                  <a:lnTo>
                    <a:pt x="2083" y="596"/>
                  </a:lnTo>
                  <a:lnTo>
                    <a:pt x="2087" y="664"/>
                  </a:lnTo>
                  <a:lnTo>
                    <a:pt x="2088" y="732"/>
                  </a:lnTo>
                  <a:lnTo>
                    <a:pt x="2084" y="800"/>
                  </a:lnTo>
                  <a:lnTo>
                    <a:pt x="2074" y="868"/>
                  </a:lnTo>
                  <a:lnTo>
                    <a:pt x="2061" y="936"/>
                  </a:lnTo>
                  <a:lnTo>
                    <a:pt x="2043" y="1003"/>
                  </a:lnTo>
                  <a:lnTo>
                    <a:pt x="2022" y="1065"/>
                  </a:lnTo>
                  <a:lnTo>
                    <a:pt x="1997" y="1126"/>
                  </a:lnTo>
                  <a:lnTo>
                    <a:pt x="1969" y="1185"/>
                  </a:lnTo>
                  <a:lnTo>
                    <a:pt x="1935" y="1243"/>
                  </a:lnTo>
                  <a:lnTo>
                    <a:pt x="1899" y="1298"/>
                  </a:lnTo>
                  <a:lnTo>
                    <a:pt x="1859" y="1351"/>
                  </a:lnTo>
                  <a:lnTo>
                    <a:pt x="1816" y="1402"/>
                  </a:lnTo>
                  <a:lnTo>
                    <a:pt x="1768" y="1449"/>
                  </a:lnTo>
                  <a:lnTo>
                    <a:pt x="1719" y="1495"/>
                  </a:lnTo>
                  <a:lnTo>
                    <a:pt x="1666" y="1536"/>
                  </a:lnTo>
                  <a:lnTo>
                    <a:pt x="1611" y="1574"/>
                  </a:lnTo>
                  <a:lnTo>
                    <a:pt x="1554" y="1610"/>
                  </a:lnTo>
                  <a:lnTo>
                    <a:pt x="1493" y="1641"/>
                  </a:lnTo>
                  <a:lnTo>
                    <a:pt x="1431" y="1668"/>
                  </a:lnTo>
                  <a:lnTo>
                    <a:pt x="1367" y="1691"/>
                  </a:lnTo>
                  <a:lnTo>
                    <a:pt x="1302" y="1710"/>
                  </a:lnTo>
                  <a:lnTo>
                    <a:pt x="1234" y="1724"/>
                  </a:lnTo>
                  <a:lnTo>
                    <a:pt x="1166" y="1735"/>
                  </a:lnTo>
                  <a:lnTo>
                    <a:pt x="1098" y="1740"/>
                  </a:lnTo>
                  <a:lnTo>
                    <a:pt x="1030" y="1742"/>
                  </a:lnTo>
                  <a:lnTo>
                    <a:pt x="962" y="1739"/>
                  </a:lnTo>
                  <a:lnTo>
                    <a:pt x="895" y="1731"/>
                  </a:lnTo>
                  <a:lnTo>
                    <a:pt x="829" y="1720"/>
                  </a:lnTo>
                  <a:lnTo>
                    <a:pt x="763" y="1703"/>
                  </a:lnTo>
                  <a:lnTo>
                    <a:pt x="699" y="1683"/>
                  </a:lnTo>
                  <a:lnTo>
                    <a:pt x="636" y="1659"/>
                  </a:lnTo>
                  <a:lnTo>
                    <a:pt x="575" y="1631"/>
                  </a:lnTo>
                  <a:lnTo>
                    <a:pt x="517" y="1599"/>
                  </a:lnTo>
                  <a:lnTo>
                    <a:pt x="460" y="1565"/>
                  </a:lnTo>
                  <a:lnTo>
                    <a:pt x="407" y="1526"/>
                  </a:lnTo>
                  <a:lnTo>
                    <a:pt x="355" y="1484"/>
                  </a:lnTo>
                  <a:lnTo>
                    <a:pt x="307" y="1439"/>
                  </a:lnTo>
                  <a:lnTo>
                    <a:pt x="263" y="1391"/>
                  </a:lnTo>
                  <a:lnTo>
                    <a:pt x="221" y="1341"/>
                  </a:lnTo>
                  <a:lnTo>
                    <a:pt x="182" y="1288"/>
                  </a:lnTo>
                  <a:lnTo>
                    <a:pt x="147" y="1233"/>
                  </a:lnTo>
                  <a:lnTo>
                    <a:pt x="115" y="1177"/>
                  </a:lnTo>
                  <a:lnTo>
                    <a:pt x="87" y="1119"/>
                  </a:lnTo>
                  <a:lnTo>
                    <a:pt x="64" y="1059"/>
                  </a:lnTo>
                  <a:lnTo>
                    <a:pt x="43" y="998"/>
                  </a:lnTo>
                  <a:lnTo>
                    <a:pt x="28" y="937"/>
                  </a:lnTo>
                  <a:lnTo>
                    <a:pt x="15" y="875"/>
                  </a:lnTo>
                  <a:lnTo>
                    <a:pt x="6" y="812"/>
                  </a:lnTo>
                  <a:lnTo>
                    <a:pt x="1" y="749"/>
                  </a:lnTo>
                  <a:lnTo>
                    <a:pt x="0" y="686"/>
                  </a:lnTo>
                  <a:lnTo>
                    <a:pt x="3" y="624"/>
                  </a:lnTo>
                  <a:lnTo>
                    <a:pt x="9" y="562"/>
                  </a:lnTo>
                  <a:lnTo>
                    <a:pt x="19" y="501"/>
                  </a:lnTo>
                  <a:lnTo>
                    <a:pt x="32" y="440"/>
                  </a:lnTo>
                  <a:lnTo>
                    <a:pt x="49" y="382"/>
                  </a:lnTo>
                  <a:lnTo>
                    <a:pt x="70" y="324"/>
                  </a:lnTo>
                  <a:lnTo>
                    <a:pt x="49" y="386"/>
                  </a:lnTo>
                  <a:lnTo>
                    <a:pt x="33" y="449"/>
                  </a:lnTo>
                  <a:lnTo>
                    <a:pt x="21" y="514"/>
                  </a:lnTo>
                  <a:lnTo>
                    <a:pt x="13" y="578"/>
                  </a:lnTo>
                  <a:lnTo>
                    <a:pt x="9" y="644"/>
                  </a:lnTo>
                  <a:lnTo>
                    <a:pt x="9" y="710"/>
                  </a:lnTo>
                  <a:lnTo>
                    <a:pt x="13" y="776"/>
                  </a:lnTo>
                  <a:lnTo>
                    <a:pt x="21" y="842"/>
                  </a:lnTo>
                  <a:lnTo>
                    <a:pt x="33" y="907"/>
                  </a:lnTo>
                  <a:lnTo>
                    <a:pt x="50" y="972"/>
                  </a:lnTo>
                  <a:lnTo>
                    <a:pt x="71" y="1035"/>
                  </a:lnTo>
                  <a:lnTo>
                    <a:pt x="95" y="1098"/>
                  </a:lnTo>
                  <a:lnTo>
                    <a:pt x="124" y="1158"/>
                  </a:lnTo>
                  <a:lnTo>
                    <a:pt x="157" y="1218"/>
                  </a:lnTo>
                  <a:lnTo>
                    <a:pt x="195" y="1274"/>
                  </a:lnTo>
                  <a:lnTo>
                    <a:pt x="236" y="1329"/>
                  </a:lnTo>
                  <a:lnTo>
                    <a:pt x="277" y="1378"/>
                  </a:lnTo>
                  <a:lnTo>
                    <a:pt x="322" y="1425"/>
                  </a:lnTo>
                  <a:lnTo>
                    <a:pt x="369" y="1469"/>
                  </a:lnTo>
                  <a:lnTo>
                    <a:pt x="420" y="1509"/>
                  </a:lnTo>
                  <a:lnTo>
                    <a:pt x="473" y="1546"/>
                  </a:lnTo>
                  <a:lnTo>
                    <a:pt x="528" y="1580"/>
                  </a:lnTo>
                  <a:lnTo>
                    <a:pt x="587" y="1611"/>
                  </a:lnTo>
                  <a:lnTo>
                    <a:pt x="646" y="1637"/>
                  </a:lnTo>
                  <a:lnTo>
                    <a:pt x="707" y="1660"/>
                  </a:lnTo>
                  <a:lnTo>
                    <a:pt x="770" y="1679"/>
                  </a:lnTo>
                  <a:lnTo>
                    <a:pt x="834" y="1695"/>
                  </a:lnTo>
                  <a:lnTo>
                    <a:pt x="899" y="1707"/>
                  </a:lnTo>
                  <a:lnTo>
                    <a:pt x="965" y="1714"/>
                  </a:lnTo>
                  <a:lnTo>
                    <a:pt x="1031" y="1716"/>
                  </a:lnTo>
                  <a:lnTo>
                    <a:pt x="1097" y="1715"/>
                  </a:lnTo>
                  <a:lnTo>
                    <a:pt x="1163" y="1709"/>
                  </a:lnTo>
                  <a:lnTo>
                    <a:pt x="1229" y="1699"/>
                  </a:lnTo>
                  <a:lnTo>
                    <a:pt x="1299" y="1685"/>
                  </a:lnTo>
                  <a:lnTo>
                    <a:pt x="1367" y="1665"/>
                  </a:lnTo>
                  <a:lnTo>
                    <a:pt x="1433" y="1640"/>
                  </a:lnTo>
                  <a:lnTo>
                    <a:pt x="1498" y="1611"/>
                  </a:lnTo>
                  <a:lnTo>
                    <a:pt x="1560" y="1577"/>
                  </a:lnTo>
                  <a:lnTo>
                    <a:pt x="1618" y="1540"/>
                  </a:lnTo>
                  <a:lnTo>
                    <a:pt x="1675" y="1499"/>
                  </a:lnTo>
                  <a:lnTo>
                    <a:pt x="1728" y="1454"/>
                  </a:lnTo>
                  <a:lnTo>
                    <a:pt x="1779" y="1406"/>
                  </a:lnTo>
                  <a:lnTo>
                    <a:pt x="1825" y="1355"/>
                  </a:lnTo>
                  <a:lnTo>
                    <a:pt x="1869" y="1301"/>
                  </a:lnTo>
                  <a:lnTo>
                    <a:pt x="1908" y="1244"/>
                  </a:lnTo>
                  <a:lnTo>
                    <a:pt x="1944" y="1186"/>
                  </a:lnTo>
                  <a:lnTo>
                    <a:pt x="1976" y="1125"/>
                  </a:lnTo>
                  <a:lnTo>
                    <a:pt x="2002" y="1062"/>
                  </a:lnTo>
                  <a:lnTo>
                    <a:pt x="2024" y="998"/>
                  </a:lnTo>
                  <a:lnTo>
                    <a:pt x="2043" y="932"/>
                  </a:lnTo>
                  <a:lnTo>
                    <a:pt x="2058" y="865"/>
                  </a:lnTo>
                  <a:lnTo>
                    <a:pt x="2067" y="798"/>
                  </a:lnTo>
                  <a:lnTo>
                    <a:pt x="2073" y="731"/>
                  </a:lnTo>
                  <a:lnTo>
                    <a:pt x="2073" y="664"/>
                  </a:lnTo>
                  <a:lnTo>
                    <a:pt x="2070" y="597"/>
                  </a:lnTo>
                  <a:lnTo>
                    <a:pt x="2062" y="531"/>
                  </a:lnTo>
                  <a:lnTo>
                    <a:pt x="2050" y="465"/>
                  </a:lnTo>
                  <a:lnTo>
                    <a:pt x="2035" y="401"/>
                  </a:lnTo>
                  <a:lnTo>
                    <a:pt x="2015" y="338"/>
                  </a:lnTo>
                  <a:lnTo>
                    <a:pt x="1991" y="276"/>
                  </a:lnTo>
                  <a:lnTo>
                    <a:pt x="1963" y="216"/>
                  </a:lnTo>
                  <a:lnTo>
                    <a:pt x="1933" y="158"/>
                  </a:lnTo>
                  <a:lnTo>
                    <a:pt x="1898" y="103"/>
                  </a:lnTo>
                  <a:lnTo>
                    <a:pt x="1859" y="50"/>
                  </a:lnTo>
                  <a:lnTo>
                    <a:pt x="1818"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1194973">
                <a:defRPr/>
              </a:pPr>
              <a:endParaRPr lang="en-US" sz="2353" kern="0">
                <a:latin typeface="Calibri"/>
              </a:endParaRPr>
            </a:p>
          </p:txBody>
        </p:sp>
        <p:sp>
          <p:nvSpPr>
            <p:cNvPr id="21" name="TextBox 57"/>
            <p:cNvSpPr txBox="1"/>
            <p:nvPr/>
          </p:nvSpPr>
          <p:spPr>
            <a:xfrm>
              <a:off x="5189180" y="4639145"/>
              <a:ext cx="1195232" cy="573280"/>
            </a:xfrm>
            <a:prstGeom prst="rect">
              <a:avLst/>
            </a:prstGeom>
            <a:noFill/>
          </p:spPr>
          <p:txBody>
            <a:bodyPr wrap="square" rtlCol="0">
              <a:spAutoFit/>
            </a:bodyPr>
            <a:lstStyle/>
            <a:p>
              <a:pPr defTabSz="1194973">
                <a:defRPr/>
              </a:pPr>
              <a:r>
                <a:rPr lang="en-US" sz="1568" kern="0">
                  <a:solidFill>
                    <a:schemeClr val="bg1"/>
                  </a:solidFill>
                  <a:latin typeface="Segoe UI"/>
                  <a:cs typeface="Arial" pitchFamily="34" charset="0"/>
                </a:rPr>
                <a:t>Develop + Test</a:t>
              </a:r>
            </a:p>
          </p:txBody>
        </p:sp>
        <p:cxnSp>
          <p:nvCxnSpPr>
            <p:cNvPr id="18" name="Straight Arrow Connector 58"/>
            <p:cNvCxnSpPr/>
            <p:nvPr/>
          </p:nvCxnSpPr>
          <p:spPr>
            <a:xfrm flipV="1">
              <a:off x="6929912" y="5643071"/>
              <a:ext cx="1045828" cy="1557"/>
            </a:xfrm>
            <a:prstGeom prst="straightConnector1">
              <a:avLst/>
            </a:prstGeom>
            <a:noFill/>
            <a:ln w="12700" cap="flat" cmpd="sng" algn="ctr">
              <a:solidFill>
                <a:schemeClr val="tx1"/>
              </a:solidFill>
              <a:prstDash val="solid"/>
              <a:tailEnd type="oval"/>
            </a:ln>
            <a:effectLst/>
          </p:spPr>
        </p:cxnSp>
        <p:sp>
          <p:nvSpPr>
            <p:cNvPr id="16" name="TextBox 59"/>
            <p:cNvSpPr txBox="1"/>
            <p:nvPr/>
          </p:nvSpPr>
          <p:spPr>
            <a:xfrm>
              <a:off x="8116956" y="4685881"/>
              <a:ext cx="2583800" cy="1495794"/>
            </a:xfrm>
            <a:prstGeom prst="rect">
              <a:avLst/>
            </a:prstGeom>
            <a:noFill/>
          </p:spPr>
          <p:txBody>
            <a:bodyPr wrap="square" rtlCol="0">
              <a:spAutoFit/>
            </a:bodyPr>
            <a:lstStyle/>
            <a:p>
              <a:pPr defTabSz="914367">
                <a:lnSpc>
                  <a:spcPct val="120000"/>
                </a:lnSpc>
              </a:pPr>
              <a:r>
                <a:rPr lang="en-US" sz="2800" dirty="0">
                  <a:latin typeface="Segoe UI Light"/>
                  <a:cs typeface="Arial" pitchFamily="34" charset="0"/>
                </a:rPr>
                <a:t>Release</a:t>
              </a:r>
            </a:p>
            <a:p>
              <a:pPr defTabSz="914367">
                <a:lnSpc>
                  <a:spcPct val="120000"/>
                </a:lnSpc>
              </a:pPr>
              <a:r>
                <a:rPr lang="en-US" sz="1600" dirty="0" err="1">
                  <a:latin typeface="Segoe UI Light"/>
                  <a:cs typeface="Arial" pitchFamily="34" charset="0"/>
                </a:rPr>
                <a:t>Entrega</a:t>
              </a:r>
              <a:r>
                <a:rPr lang="en-US" sz="1600" dirty="0">
                  <a:latin typeface="Segoe UI Light"/>
                  <a:cs typeface="Arial" pitchFamily="34" charset="0"/>
                </a:rPr>
                <a:t> continua</a:t>
              </a:r>
            </a:p>
            <a:p>
              <a:pPr defTabSz="914367">
                <a:lnSpc>
                  <a:spcPct val="120000"/>
                </a:lnSpc>
              </a:pPr>
              <a:r>
                <a:rPr lang="en-US" sz="1600" dirty="0">
                  <a:latin typeface="Segoe UI Light"/>
                  <a:cs typeface="Arial" pitchFamily="34" charset="0"/>
                </a:rPr>
                <a:t>Functional testing</a:t>
              </a:r>
            </a:p>
            <a:p>
              <a:pPr defTabSz="914367">
                <a:lnSpc>
                  <a:spcPct val="120000"/>
                </a:lnSpc>
              </a:pPr>
              <a:r>
                <a:rPr lang="en-US" sz="1600" dirty="0">
                  <a:latin typeface="Segoe UI Light"/>
                  <a:cs typeface="Arial" pitchFamily="34" charset="0"/>
                </a:rPr>
                <a:t>Release management</a:t>
              </a:r>
            </a:p>
          </p:txBody>
        </p:sp>
        <p:sp>
          <p:nvSpPr>
            <p:cNvPr id="34" name="Oval 60"/>
            <p:cNvSpPr/>
            <p:nvPr/>
          </p:nvSpPr>
          <p:spPr bwMode="auto">
            <a:xfrm>
              <a:off x="5920740" y="3001281"/>
              <a:ext cx="852054" cy="85205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300" dirty="0">
                  <a:solidFill>
                    <a:schemeClr val="bg1"/>
                  </a:solidFill>
                  <a:ea typeface="Segoe UI" pitchFamily="34" charset="0"/>
                  <a:cs typeface="Segoe UI" pitchFamily="34" charset="0"/>
                </a:rPr>
                <a:t>DevOps</a:t>
              </a:r>
            </a:p>
          </p:txBody>
        </p:sp>
        <p:sp>
          <p:nvSpPr>
            <p:cNvPr id="37" name="TextBox 3"/>
            <p:cNvSpPr txBox="1"/>
            <p:nvPr/>
          </p:nvSpPr>
          <p:spPr>
            <a:xfrm>
              <a:off x="8777298" y="949324"/>
              <a:ext cx="3052877" cy="1495794"/>
            </a:xfrm>
            <a:prstGeom prst="rect">
              <a:avLst/>
            </a:prstGeom>
            <a:noFill/>
          </p:spPr>
          <p:txBody>
            <a:bodyPr wrap="square" rtlCol="0">
              <a:spAutoFit/>
            </a:bodyPr>
            <a:lstStyle/>
            <a:p>
              <a:pPr defTabSz="914367">
                <a:lnSpc>
                  <a:spcPct val="120000"/>
                </a:lnSpc>
              </a:pPr>
              <a:r>
                <a:rPr lang="en-US" sz="2800" dirty="0" err="1">
                  <a:latin typeface="Segoe UI Light"/>
                  <a:cs typeface="Arial" pitchFamily="34" charset="0"/>
                </a:rPr>
                <a:t>Monitorear</a:t>
              </a:r>
              <a:endParaRPr lang="en-US" sz="2800" dirty="0">
                <a:latin typeface="Segoe UI Light"/>
                <a:cs typeface="Arial" pitchFamily="34" charset="0"/>
              </a:endParaRPr>
            </a:p>
            <a:p>
              <a:pPr defTabSz="914367">
                <a:lnSpc>
                  <a:spcPct val="120000"/>
                </a:lnSpc>
              </a:pPr>
              <a:r>
                <a:rPr lang="en-US" sz="1600" dirty="0" err="1">
                  <a:latin typeface="Segoe UI Light"/>
                  <a:cs typeface="Arial" pitchFamily="34" charset="0"/>
                </a:rPr>
                <a:t>Analíticas</a:t>
              </a:r>
              <a:r>
                <a:rPr lang="en-US" sz="1600" dirty="0">
                  <a:latin typeface="Segoe UI Light"/>
                  <a:cs typeface="Arial" pitchFamily="34" charset="0"/>
                </a:rPr>
                <a:t> de Apps</a:t>
              </a:r>
            </a:p>
            <a:p>
              <a:pPr defTabSz="914367">
                <a:lnSpc>
                  <a:spcPct val="120000"/>
                </a:lnSpc>
              </a:pPr>
              <a:r>
                <a:rPr lang="en-US" sz="1600" dirty="0">
                  <a:latin typeface="Segoe UI Light"/>
                  <a:cs typeface="Arial" pitchFamily="34" charset="0"/>
                </a:rPr>
                <a:t>Logging &amp; </a:t>
              </a:r>
              <a:r>
                <a:rPr lang="en-US" sz="1600" dirty="0" err="1">
                  <a:latin typeface="Segoe UI Light"/>
                  <a:cs typeface="Arial" pitchFamily="34" charset="0"/>
                </a:rPr>
                <a:t>analíticas</a:t>
              </a:r>
              <a:endParaRPr lang="en-US" sz="1600" dirty="0">
                <a:latin typeface="Segoe UI Light"/>
                <a:cs typeface="Arial" pitchFamily="34" charset="0"/>
              </a:endParaRPr>
            </a:p>
            <a:p>
              <a:pPr defTabSz="914367">
                <a:lnSpc>
                  <a:spcPct val="120000"/>
                </a:lnSpc>
              </a:pPr>
              <a:r>
                <a:rPr lang="en-US" sz="1600" dirty="0">
                  <a:latin typeface="Segoe UI Light"/>
                  <a:cs typeface="Arial" pitchFamily="34" charset="0"/>
                </a:rPr>
                <a:t>Mobile crash reporting</a:t>
              </a:r>
            </a:p>
          </p:txBody>
        </p:sp>
        <p:cxnSp>
          <p:nvCxnSpPr>
            <p:cNvPr id="38" name="Straight Connector 5"/>
            <p:cNvCxnSpPr>
              <a:cxnSpLocks/>
            </p:cNvCxnSpPr>
            <p:nvPr/>
          </p:nvCxnSpPr>
          <p:spPr>
            <a:xfrm flipV="1">
              <a:off x="7533803" y="1258538"/>
              <a:ext cx="177338" cy="186241"/>
            </a:xfrm>
            <a:prstGeom prst="line">
              <a:avLst/>
            </a:prstGeom>
            <a:noFill/>
            <a:ln w="12700" cap="flat" cmpd="sng" algn="ctr">
              <a:solidFill>
                <a:schemeClr val="tx1"/>
              </a:solidFill>
              <a:prstDash val="solid"/>
            </a:ln>
            <a:effectLst/>
          </p:spPr>
        </p:cxnSp>
        <p:cxnSp>
          <p:nvCxnSpPr>
            <p:cNvPr id="39" name="Straight Arrow Connector 7"/>
            <p:cNvCxnSpPr>
              <a:cxnSpLocks/>
            </p:cNvCxnSpPr>
            <p:nvPr/>
          </p:nvCxnSpPr>
          <p:spPr>
            <a:xfrm flipV="1">
              <a:off x="7690359" y="1256982"/>
              <a:ext cx="1045828" cy="1556"/>
            </a:xfrm>
            <a:prstGeom prst="straightConnector1">
              <a:avLst/>
            </a:prstGeom>
            <a:noFill/>
            <a:ln w="12700" cap="flat" cmpd="sng" algn="ctr">
              <a:solidFill>
                <a:schemeClr val="tx1"/>
              </a:solidFill>
              <a:prstDash val="solid"/>
              <a:tailEnd type="oval"/>
            </a:ln>
            <a:effectLst/>
          </p:spPr>
        </p:cxnSp>
      </p:grpSp>
      <p:grpSp>
        <p:nvGrpSpPr>
          <p:cNvPr id="6" name="Group 5"/>
          <p:cNvGrpSpPr/>
          <p:nvPr/>
        </p:nvGrpSpPr>
        <p:grpSpPr>
          <a:xfrm>
            <a:off x="-22860" y="5494421"/>
            <a:ext cx="12214860" cy="1363579"/>
            <a:chOff x="-22860" y="5494421"/>
            <a:chExt cx="12214860" cy="1363579"/>
          </a:xfrm>
        </p:grpSpPr>
        <p:sp>
          <p:nvSpPr>
            <p:cNvPr id="3" name="Rectangle 2"/>
            <p:cNvSpPr/>
            <p:nvPr/>
          </p:nvSpPr>
          <p:spPr bwMode="auto">
            <a:xfrm>
              <a:off x="0" y="5494421"/>
              <a:ext cx="12192000" cy="681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Microsoft DevOps</a:t>
              </a:r>
            </a:p>
          </p:txBody>
        </p:sp>
        <p:grpSp>
          <p:nvGrpSpPr>
            <p:cNvPr id="8" name="Group 7"/>
            <p:cNvGrpSpPr/>
            <p:nvPr/>
          </p:nvGrpSpPr>
          <p:grpSpPr>
            <a:xfrm>
              <a:off x="-22860" y="6176211"/>
              <a:ext cx="12214860" cy="681789"/>
              <a:chOff x="-22860" y="6176211"/>
              <a:chExt cx="12214860" cy="681789"/>
            </a:xfrm>
          </p:grpSpPr>
          <p:sp>
            <p:nvSpPr>
              <p:cNvPr id="35" name="Rectangle 34"/>
              <p:cNvSpPr/>
              <p:nvPr/>
            </p:nvSpPr>
            <p:spPr bwMode="auto">
              <a:xfrm>
                <a:off x="0" y="6176211"/>
                <a:ext cx="12192000" cy="681789"/>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22860" y="6246178"/>
                <a:ext cx="3615490"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chemeClr val="bg1"/>
                    </a:solidFill>
                    <a:latin typeface="Segoe UI" charset="0"/>
                    <a:ea typeface="Segoe UI" charset="0"/>
                    <a:cs typeface="Segoe UI" charset="0"/>
                  </a:rPr>
                  <a:t>Visual Studio Team Services</a:t>
                </a:r>
              </a:p>
            </p:txBody>
          </p:sp>
          <p:sp>
            <p:nvSpPr>
              <p:cNvPr id="36" name="TextBox 35"/>
              <p:cNvSpPr txBox="1"/>
              <p:nvPr/>
            </p:nvSpPr>
            <p:spPr>
              <a:xfrm>
                <a:off x="2836725" y="6246178"/>
                <a:ext cx="4000500"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chemeClr val="bg1"/>
                    </a:solidFill>
                    <a:latin typeface="Segoe UI" charset="0"/>
                    <a:ea typeface="Segoe UI" charset="0"/>
                    <a:cs typeface="Segoe UI" charset="0"/>
                  </a:rPr>
                  <a:t>Team Foundation Server</a:t>
                </a:r>
              </a:p>
            </p:txBody>
          </p:sp>
          <p:sp>
            <p:nvSpPr>
              <p:cNvPr id="40" name="TextBox 39"/>
              <p:cNvSpPr txBox="1"/>
              <p:nvPr/>
            </p:nvSpPr>
            <p:spPr>
              <a:xfrm>
                <a:off x="6276302" y="6246178"/>
                <a:ext cx="2534656"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chemeClr val="bg1"/>
                    </a:solidFill>
                    <a:latin typeface="Segoe UI" charset="0"/>
                    <a:ea typeface="Segoe UI" charset="0"/>
                    <a:cs typeface="Segoe UI" charset="0"/>
                  </a:rPr>
                  <a:t>Application Insights</a:t>
                </a:r>
              </a:p>
            </p:txBody>
          </p:sp>
          <p:sp>
            <p:nvSpPr>
              <p:cNvPr id="43" name="TextBox 42"/>
              <p:cNvSpPr txBox="1"/>
              <p:nvPr/>
            </p:nvSpPr>
            <p:spPr>
              <a:xfrm>
                <a:off x="8740589" y="6246178"/>
                <a:ext cx="3410136" cy="544765"/>
              </a:xfrm>
              <a:prstGeom prst="rect">
                <a:avLst/>
              </a:prstGeom>
              <a:noFill/>
            </p:spPr>
            <p:txBody>
              <a:bodyPr wrap="square" lIns="182880" tIns="146304" rIns="182880" bIns="146304" rtlCol="0">
                <a:spAutoFit/>
              </a:bodyPr>
              <a:lstStyle/>
              <a:p>
                <a:pPr algn="ctr">
                  <a:lnSpc>
                    <a:spcPct val="90000"/>
                  </a:lnSpc>
                  <a:spcAft>
                    <a:spcPts val="600"/>
                  </a:spcAft>
                </a:pPr>
                <a:r>
                  <a:rPr lang="en-US" b="1">
                    <a:solidFill>
                      <a:schemeClr val="bg1"/>
                    </a:solidFill>
                    <a:latin typeface="Segoe UI" charset="0"/>
                    <a:ea typeface="Segoe UI" charset="0"/>
                    <a:cs typeface="Segoe UI" charset="0"/>
                  </a:rPr>
                  <a:t>Visual Studio Mobile </a:t>
                </a:r>
                <a:r>
                  <a:rPr lang="en-US" b="1" dirty="0">
                    <a:solidFill>
                      <a:schemeClr val="bg1"/>
                    </a:solidFill>
                    <a:latin typeface="Segoe UI" charset="0"/>
                    <a:ea typeface="Segoe UI" charset="0"/>
                    <a:cs typeface="Segoe UI" charset="0"/>
                  </a:rPr>
                  <a:t>Center</a:t>
                </a:r>
              </a:p>
            </p:txBody>
          </p:sp>
        </p:grpSp>
      </p:grpSp>
    </p:spTree>
    <p:extLst>
      <p:ext uri="{BB962C8B-B14F-4D97-AF65-F5344CB8AC3E}">
        <p14:creationId xmlns:p14="http://schemas.microsoft.com/office/powerpoint/2010/main" val="20420477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44080" y="3877588"/>
            <a:ext cx="9179003" cy="704360"/>
          </a:xfrm>
        </p:spPr>
        <p:txBody>
          <a:bodyPr/>
          <a:lstStyle/>
          <a:p>
            <a:pPr>
              <a:lnSpc>
                <a:spcPct val="100000"/>
              </a:lnSpc>
            </a:pPr>
            <a:r>
              <a:rPr lang="en-US" dirty="0">
                <a:gradFill>
                  <a:gsLst>
                    <a:gs pos="4000">
                      <a:schemeClr val="bg1"/>
                    </a:gs>
                    <a:gs pos="10667">
                      <a:schemeClr val="bg1"/>
                    </a:gs>
                  </a:gsLst>
                  <a:lin ang="5400000" scaled="0"/>
                </a:gradFill>
              </a:rPr>
              <a:t>Team Foundation Server 2017</a:t>
            </a:r>
          </a:p>
        </p:txBody>
      </p:sp>
      <p:sp>
        <p:nvSpPr>
          <p:cNvPr id="3" name="Title 2"/>
          <p:cNvSpPr>
            <a:spLocks noGrp="1"/>
          </p:cNvSpPr>
          <p:nvPr>
            <p:ph type="title"/>
          </p:nvPr>
        </p:nvSpPr>
        <p:spPr/>
        <p:txBody>
          <a:bodyPr/>
          <a:lstStyle/>
          <a:p>
            <a:r>
              <a:rPr lang="en-US">
                <a:gradFill>
                  <a:gsLst>
                    <a:gs pos="4000">
                      <a:schemeClr val="bg1"/>
                    </a:gs>
                    <a:gs pos="10667">
                      <a:schemeClr val="bg1"/>
                    </a:gs>
                  </a:gsLst>
                  <a:lin ang="5400000" scaled="0"/>
                </a:gradFill>
              </a:rPr>
              <a:t>Demo</a:t>
            </a: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95370" y="3195174"/>
            <a:ext cx="8877300" cy="1511183"/>
          </a:xfrm>
          <a:prstGeom prst="rect">
            <a:avLst/>
          </a:prstGeom>
          <a:noFill/>
        </p:spPr>
        <p:txBody>
          <a:bodyPr wrap="square" lIns="182880" tIns="146304" rIns="182880" bIns="146304" rtlCol="0">
            <a:spAutoFit/>
          </a:bodyPr>
          <a:lstStyle/>
          <a:p>
            <a:pPr algn="ctr">
              <a:spcBef>
                <a:spcPts val="600"/>
              </a:spcBef>
              <a:spcAft>
                <a:spcPts val="600"/>
              </a:spcAft>
            </a:pPr>
            <a:r>
              <a:rPr lang="en-US" sz="3200" b="1" dirty="0" err="1">
                <a:solidFill>
                  <a:schemeClr val="bg1"/>
                </a:solidFill>
                <a:latin typeface="+mj-lt"/>
              </a:rPr>
              <a:t>Servicios</a:t>
            </a:r>
            <a:r>
              <a:rPr lang="en-US" sz="3200" b="1" dirty="0">
                <a:solidFill>
                  <a:schemeClr val="bg1"/>
                </a:solidFill>
                <a:latin typeface="+mj-lt"/>
              </a:rPr>
              <a:t> de CI/CD y testing</a:t>
            </a:r>
          </a:p>
          <a:p>
            <a:pPr algn="ctr">
              <a:spcBef>
                <a:spcPts val="600"/>
              </a:spcBef>
              <a:spcAft>
                <a:spcPts val="600"/>
              </a:spcAft>
            </a:pPr>
            <a:r>
              <a:rPr lang="en-US" sz="3700" dirty="0">
                <a:solidFill>
                  <a:schemeClr val="bg1"/>
                </a:solidFill>
                <a:latin typeface="Segoe UI" charset="0"/>
                <a:ea typeface="Segoe UI" charset="0"/>
                <a:cs typeface="Segoe UI" charset="0"/>
              </a:rPr>
              <a:t>aka.ms/</a:t>
            </a:r>
            <a:r>
              <a:rPr lang="en-US" sz="3700" dirty="0" err="1">
                <a:solidFill>
                  <a:schemeClr val="bg1"/>
                </a:solidFill>
                <a:latin typeface="Segoe UI" charset="0"/>
                <a:ea typeface="Segoe UI" charset="0"/>
                <a:cs typeface="Segoe UI" charset="0"/>
              </a:rPr>
              <a:t>devopsnow</a:t>
            </a:r>
            <a:endParaRPr lang="en-US" sz="3700" dirty="0">
              <a:solidFill>
                <a:schemeClr val="bg1"/>
              </a:solidFill>
              <a:latin typeface="Segoe UI" charset="0"/>
              <a:ea typeface="Segoe UI" charset="0"/>
              <a:cs typeface="Segoe UI" charset="0"/>
            </a:endParaRPr>
          </a:p>
        </p:txBody>
      </p:sp>
      <p:sp>
        <p:nvSpPr>
          <p:cNvPr id="7" name="Title 1"/>
          <p:cNvSpPr txBox="1">
            <a:spLocks/>
          </p:cNvSpPr>
          <p:nvPr/>
        </p:nvSpPr>
        <p:spPr>
          <a:xfrm>
            <a:off x="1596718" y="560672"/>
            <a:ext cx="8941742" cy="1501117"/>
          </a:xfrm>
          <a:prstGeom prst="rect">
            <a:avLst/>
          </a:prstGeom>
          <a:noFill/>
        </p:spPr>
        <p:txBody>
          <a:bodyPr vert="horz" wrap="square" lIns="146304" tIns="91440" rIns="146304" bIns="91440" rtlCol="0" anchor="t" anchorCtr="0">
            <a:spAutoFit/>
          </a:bodyPr>
          <a:lstStyle>
            <a:lvl1pPr algn="ctr" defTabSz="914367" rtl="0" eaLnBrk="1" latinLnBrk="0" hangingPunct="1">
              <a:lnSpc>
                <a:spcPct val="90000"/>
              </a:lnSpc>
              <a:spcBef>
                <a:spcPct val="0"/>
              </a:spcBef>
              <a:buNone/>
              <a:defRPr lang="en-US" sz="4705" b="0" kern="1200" cap="none" spc="-100" baseline="0" dirty="0">
                <a:ln w="3175">
                  <a:noFill/>
                </a:ln>
                <a:solidFill>
                  <a:schemeClr val="bg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lang="en-US" sz="4400" dirty="0" err="1">
                <a:solidFill>
                  <a:srgbClr val="FFFFFF"/>
                </a:solidFill>
                <a:latin typeface="Segoe UI Light"/>
              </a:rPr>
              <a:t>Anunciado</a:t>
            </a:r>
            <a:br>
              <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rPr>
            </a:br>
            <a:r>
              <a:rPr kumimoji="0" lang="en-US" sz="48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 </a:t>
            </a:r>
            <a:r>
              <a:rPr kumimoji="0" lang="en-US" sz="4800" b="1" i="0" u="none" strike="noStrike" kern="1200" cap="none" spc="-100" normalizeH="0" baseline="0" noProof="0" dirty="0">
                <a:ln w="3175">
                  <a:noFill/>
                </a:ln>
                <a:solidFill>
                  <a:srgbClr val="FFFFFF"/>
                </a:solidFill>
                <a:effectLst/>
                <a:uLnTx/>
                <a:uFillTx/>
                <a:latin typeface="Segoe UI" charset="0"/>
                <a:ea typeface="Segoe UI" charset="0"/>
                <a:cs typeface="Segoe UI" charset="0"/>
              </a:rPr>
              <a:t>Enterprise DevOps Accelerator</a:t>
            </a:r>
            <a:endPar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07517441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idx="4294967295"/>
          </p:nvPr>
        </p:nvSpPr>
        <p:spPr>
          <a:xfrm>
            <a:off x="2340864" y="975389"/>
            <a:ext cx="7596188" cy="836612"/>
          </a:xfrm>
        </p:spPr>
        <p:txBody>
          <a:bodyPr/>
          <a:lstStyle/>
          <a:p>
            <a:pPr algn="ctr"/>
            <a:r>
              <a:rPr lang="en-US" sz="4400" dirty="0" err="1">
                <a:solidFill>
                  <a:schemeClr val="bg1"/>
                </a:solidFill>
              </a:rPr>
              <a:t>Anunciada</a:t>
            </a:r>
            <a:br>
              <a:rPr lang="en-US" sz="4400" dirty="0">
                <a:solidFill>
                  <a:schemeClr val="bg1"/>
                </a:solidFill>
              </a:rPr>
            </a:br>
            <a:r>
              <a:rPr lang="en-US" sz="4400" dirty="0">
                <a:solidFill>
                  <a:schemeClr val="bg1"/>
                </a:solidFill>
              </a:rPr>
              <a:t> </a:t>
            </a:r>
            <a:r>
              <a:rPr lang="en-US" sz="4800" b="1" dirty="0">
                <a:solidFill>
                  <a:schemeClr val="bg1"/>
                </a:solidFill>
                <a:latin typeface="Segoe UI" charset="0"/>
                <a:ea typeface="Segoe UI" charset="0"/>
                <a:cs typeface="Segoe UI" charset="0"/>
              </a:rPr>
              <a:t>.NET Core microservices </a:t>
            </a:r>
            <a:br>
              <a:rPr lang="en-US" sz="4800" b="1" dirty="0">
                <a:solidFill>
                  <a:schemeClr val="bg1"/>
                </a:solidFill>
                <a:latin typeface="Segoe UI" charset="0"/>
                <a:ea typeface="Segoe UI" charset="0"/>
                <a:cs typeface="Segoe UI" charset="0"/>
              </a:rPr>
            </a:br>
            <a:r>
              <a:rPr lang="en-US" sz="4800" b="1" dirty="0">
                <a:solidFill>
                  <a:schemeClr val="bg1"/>
                </a:solidFill>
                <a:latin typeface="Segoe UI" charset="0"/>
                <a:ea typeface="Segoe UI" charset="0"/>
                <a:cs typeface="Segoe UI" charset="0"/>
              </a:rPr>
              <a:t>reference application</a:t>
            </a:r>
          </a:p>
        </p:txBody>
      </p:sp>
      <p:sp>
        <p:nvSpPr>
          <p:cNvPr id="10" name="Rectangle 9"/>
          <p:cNvSpPr/>
          <p:nvPr/>
        </p:nvSpPr>
        <p:spPr>
          <a:xfrm>
            <a:off x="1645523" y="4436076"/>
            <a:ext cx="8892938" cy="1511183"/>
          </a:xfrm>
          <a:prstGeom prst="rect">
            <a:avLst/>
          </a:prstGeom>
          <a:noFill/>
        </p:spPr>
        <p:txBody>
          <a:bodyPr wrap="square" lIns="182880" tIns="146304" rIns="182880" bIns="146304" rtlCol="0">
            <a:spAutoFit/>
          </a:bodyPr>
          <a:lstStyle/>
          <a:p>
            <a:pPr algn="ctr">
              <a:spcBef>
                <a:spcPts val="600"/>
              </a:spcBef>
              <a:spcAft>
                <a:spcPts val="600"/>
              </a:spcAft>
            </a:pPr>
            <a:r>
              <a:rPr lang="en-US" sz="3200" b="1" dirty="0" err="1">
                <a:solidFill>
                  <a:schemeClr val="bg1"/>
                </a:solidFill>
                <a:latin typeface="+mj-lt"/>
              </a:rPr>
              <a:t>Disponible</a:t>
            </a:r>
            <a:r>
              <a:rPr lang="en-US" sz="3200" b="1" dirty="0">
                <a:solidFill>
                  <a:schemeClr val="bg1"/>
                </a:solidFill>
                <a:latin typeface="+mj-lt"/>
              </a:rPr>
              <a:t> </a:t>
            </a:r>
            <a:r>
              <a:rPr lang="en-US" sz="3200" b="1" dirty="0" err="1">
                <a:solidFill>
                  <a:schemeClr val="bg1"/>
                </a:solidFill>
                <a:latin typeface="+mj-lt"/>
              </a:rPr>
              <a:t>en</a:t>
            </a:r>
            <a:r>
              <a:rPr lang="en-US" sz="3200" b="1" dirty="0">
                <a:solidFill>
                  <a:schemeClr val="bg1"/>
                </a:solidFill>
                <a:latin typeface="+mj-lt"/>
              </a:rPr>
              <a:t>:</a:t>
            </a:r>
          </a:p>
          <a:p>
            <a:pPr algn="ctr">
              <a:spcBef>
                <a:spcPts val="600"/>
              </a:spcBef>
              <a:spcAft>
                <a:spcPts val="600"/>
              </a:spcAft>
            </a:pPr>
            <a:r>
              <a:rPr lang="en-US" sz="3700" dirty="0">
                <a:solidFill>
                  <a:schemeClr val="bg1"/>
                </a:solidFill>
                <a:latin typeface="Segoe UI" charset="0"/>
                <a:ea typeface="Segoe UI" charset="0"/>
                <a:cs typeface="Segoe UI" charset="0"/>
              </a:rPr>
              <a:t>http://aka.ms/MicroservicesArchitecture</a:t>
            </a:r>
          </a:p>
        </p:txBody>
      </p:sp>
    </p:spTree>
    <p:extLst>
      <p:ext uri="{BB962C8B-B14F-4D97-AF65-F5344CB8AC3E}">
        <p14:creationId xmlns:p14="http://schemas.microsoft.com/office/powerpoint/2010/main" val="223119336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 y="487"/>
            <a:ext cx="6096000" cy="6857513"/>
          </a:xfrm>
          <a:prstGeom prst="rect">
            <a:avLst/>
          </a:prstGeom>
          <a:solidFill>
            <a:srgbClr val="592C8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1320" tIns="2061777" rIns="179285" bIns="143428" numCol="1" rtlCol="0" anchor="t" anchorCtr="0" compatLnSpc="1">
            <a:prstTxWarp prst="textNoShape">
              <a:avLst/>
            </a:prstTxWarp>
          </a:bodyPr>
          <a:lstStyle/>
          <a:p>
            <a:pPr defTabSz="896386">
              <a:lnSpc>
                <a:spcPct val="90000"/>
              </a:lnSpc>
              <a:spcBef>
                <a:spcPts val="1765"/>
              </a:spcBef>
              <a:defRPr/>
            </a:pPr>
            <a:endParaRPr lang="en-US" sz="3137" kern="0" dirty="0">
              <a:gradFill>
                <a:gsLst>
                  <a:gs pos="100000">
                    <a:srgbClr val="FFFFFF"/>
                  </a:gs>
                  <a:gs pos="0">
                    <a:srgbClr val="FFFFFF"/>
                  </a:gs>
                </a:gsLst>
                <a:lin ang="5400000" scaled="0"/>
              </a:gradFill>
              <a:latin typeface="Segoe UI Light"/>
              <a:ea typeface="ＭＳ Ｐゴシック" charset="0"/>
            </a:endParaRPr>
          </a:p>
        </p:txBody>
      </p:sp>
      <p:pic>
        <p:nvPicPr>
          <p:cNvPr id="10" name="Picture 9"/>
          <p:cNvPicPr>
            <a:picLocks noChangeAspect="1"/>
          </p:cNvPicPr>
          <p:nvPr/>
        </p:nvPicPr>
        <p:blipFill>
          <a:blip r:embed="rId3"/>
          <a:stretch>
            <a:fillRect/>
          </a:stretch>
        </p:blipFill>
        <p:spPr>
          <a:xfrm>
            <a:off x="6418434" y="1321790"/>
            <a:ext cx="5468656" cy="3092901"/>
          </a:xfrm>
          <a:prstGeom prst="rect">
            <a:avLst/>
          </a:prstGeom>
        </p:spPr>
      </p:pic>
      <p:sp>
        <p:nvSpPr>
          <p:cNvPr id="6" name="Text Placeholder 5"/>
          <p:cNvSpPr>
            <a:spLocks noGrp="1"/>
          </p:cNvSpPr>
          <p:nvPr>
            <p:ph type="body" sz="quarter" idx="10"/>
          </p:nvPr>
        </p:nvSpPr>
        <p:spPr>
          <a:xfrm>
            <a:off x="269240" y="2468355"/>
            <a:ext cx="6131560" cy="4124206"/>
          </a:xfrm>
        </p:spPr>
        <p:txBody>
          <a:bodyPr/>
          <a:lstStyle/>
          <a:p>
            <a:pPr defTabSz="896386">
              <a:lnSpc>
                <a:spcPct val="100000"/>
              </a:lnSpc>
              <a:spcBef>
                <a:spcPts val="2365"/>
              </a:spcBef>
              <a:tabLst>
                <a:tab pos="457200" algn="l"/>
              </a:tabLst>
              <a:defRPr/>
            </a:pPr>
            <a:r>
              <a:rPr lang="en-US" sz="2800" kern="0" dirty="0" err="1">
                <a:gradFill>
                  <a:gsLst>
                    <a:gs pos="100000">
                      <a:srgbClr val="FFFFFF"/>
                    </a:gs>
                    <a:gs pos="0">
                      <a:srgbClr val="FFFFFF"/>
                    </a:gs>
                  </a:gsLst>
                  <a:lin ang="5400000" scaled="0"/>
                </a:gradFill>
                <a:ea typeface="ＭＳ Ｐゴシック" charset="0"/>
              </a:rPr>
              <a:t>Incluye</a:t>
            </a:r>
            <a:r>
              <a:rPr lang="en-US" sz="2800" kern="0" dirty="0">
                <a:gradFill>
                  <a:gsLst>
                    <a:gs pos="100000">
                      <a:srgbClr val="FFFFFF"/>
                    </a:gs>
                    <a:gs pos="0">
                      <a:srgbClr val="FFFFFF"/>
                    </a:gs>
                  </a:gsLst>
                  <a:lin ang="5400000" scaled="0"/>
                </a:gradFill>
                <a:ea typeface="ＭＳ Ｐゴシック" charset="0"/>
              </a:rPr>
              <a:t> </a:t>
            </a:r>
            <a:r>
              <a:rPr lang="en-US" sz="2800" kern="0" dirty="0" err="1">
                <a:gradFill>
                  <a:gsLst>
                    <a:gs pos="100000">
                      <a:srgbClr val="FFFFFF"/>
                    </a:gs>
                    <a:gs pos="0">
                      <a:srgbClr val="FFFFFF"/>
                    </a:gs>
                  </a:gsLst>
                  <a:lin ang="5400000" scaled="0"/>
                </a:gradFill>
                <a:ea typeface="ＭＳ Ｐゴシック" charset="0"/>
              </a:rPr>
              <a:t>servicios</a:t>
            </a:r>
            <a:r>
              <a:rPr lang="en-US" sz="2800" kern="0" dirty="0">
                <a:gradFill>
                  <a:gsLst>
                    <a:gs pos="100000">
                      <a:srgbClr val="FFFFFF"/>
                    </a:gs>
                    <a:gs pos="0">
                      <a:srgbClr val="FFFFFF"/>
                    </a:gs>
                  </a:gsLst>
                  <a:lin ang="5400000" scaled="0"/>
                </a:gradFill>
                <a:ea typeface="ＭＳ Ｐゴシック" charset="0"/>
              </a:rPr>
              <a:t> </a:t>
            </a:r>
            <a:r>
              <a:rPr lang="en-US" sz="2800" b="1" kern="0" dirty="0">
                <a:gradFill>
                  <a:gsLst>
                    <a:gs pos="100000">
                      <a:srgbClr val="FFFFFF"/>
                    </a:gs>
                    <a:gs pos="0">
                      <a:srgbClr val="FFFFFF"/>
                    </a:gs>
                  </a:gsLst>
                  <a:lin ang="5400000" scaled="0"/>
                </a:gradFill>
                <a:ea typeface="ＭＳ Ｐゴシック" charset="0"/>
              </a:rPr>
              <a:t>backend con </a:t>
            </a:r>
            <a:r>
              <a:rPr lang="en-US" sz="2800" b="1" kern="0" dirty="0" err="1">
                <a:gradFill>
                  <a:gsLst>
                    <a:gs pos="100000">
                      <a:srgbClr val="FFFFFF"/>
                    </a:gs>
                    <a:gs pos="0">
                      <a:srgbClr val="FFFFFF"/>
                    </a:gs>
                  </a:gsLst>
                  <a:lin ang="5400000" scaled="0"/>
                </a:gradFill>
                <a:ea typeface="ＭＳ Ｐゴシック" charset="0"/>
              </a:rPr>
              <a:t>una</a:t>
            </a:r>
            <a:r>
              <a:rPr lang="en-US" sz="2800" b="1" kern="0" dirty="0">
                <a:gradFill>
                  <a:gsLst>
                    <a:gs pos="100000">
                      <a:srgbClr val="FFFFFF"/>
                    </a:gs>
                    <a:gs pos="0">
                      <a:srgbClr val="FFFFFF"/>
                    </a:gs>
                  </a:gsLst>
                  <a:lin ang="5400000" scaled="0"/>
                </a:gradFill>
                <a:ea typeface="ＭＳ Ｐゴシック" charset="0"/>
              </a:rPr>
              <a:t> </a:t>
            </a:r>
            <a:r>
              <a:rPr lang="en-US" sz="2800" b="1" kern="0" dirty="0" err="1">
                <a:gradFill>
                  <a:gsLst>
                    <a:gs pos="100000">
                      <a:srgbClr val="FFFFFF"/>
                    </a:gs>
                    <a:gs pos="0">
                      <a:srgbClr val="FFFFFF"/>
                    </a:gs>
                  </a:gsLst>
                  <a:lin ang="5400000" scaled="0"/>
                </a:gradFill>
                <a:ea typeface="ＭＳ Ｐゴシック" charset="0"/>
              </a:rPr>
              <a:t>arquitectura</a:t>
            </a:r>
            <a:r>
              <a:rPr lang="en-US" sz="2800" b="1" kern="0" dirty="0">
                <a:gradFill>
                  <a:gsLst>
                    <a:gs pos="100000">
                      <a:srgbClr val="FFFFFF"/>
                    </a:gs>
                    <a:gs pos="0">
                      <a:srgbClr val="FFFFFF"/>
                    </a:gs>
                  </a:gsLst>
                  <a:lin ang="5400000" scaled="0"/>
                </a:gradFill>
                <a:ea typeface="ＭＳ Ｐゴシック" charset="0"/>
              </a:rPr>
              <a:t> </a:t>
            </a:r>
            <a:r>
              <a:rPr lang="en-US" sz="2800" b="1" kern="0" dirty="0" err="1">
                <a:gradFill>
                  <a:gsLst>
                    <a:gs pos="100000">
                      <a:srgbClr val="FFFFFF"/>
                    </a:gs>
                    <a:gs pos="0">
                      <a:srgbClr val="FFFFFF"/>
                    </a:gs>
                  </a:gsLst>
                  <a:lin ang="5400000" scaled="0"/>
                </a:gradFill>
                <a:ea typeface="ＭＳ Ｐゴシック" charset="0"/>
              </a:rPr>
              <a:t>aplicando</a:t>
            </a:r>
            <a:r>
              <a:rPr lang="en-US" sz="2800" b="1" kern="0" dirty="0">
                <a:gradFill>
                  <a:gsLst>
                    <a:gs pos="100000">
                      <a:srgbClr val="FFFFFF"/>
                    </a:gs>
                    <a:gs pos="0">
                      <a:srgbClr val="FFFFFF"/>
                    </a:gs>
                  </a:gsLst>
                  <a:lin ang="5400000" scaled="0"/>
                </a:gradFill>
                <a:ea typeface="ＭＳ Ｐゴシック" charset="0"/>
              </a:rPr>
              <a:t> las </a:t>
            </a:r>
            <a:r>
              <a:rPr lang="en-US" sz="2800" b="1" kern="0" dirty="0" err="1">
                <a:gradFill>
                  <a:gsLst>
                    <a:gs pos="100000">
                      <a:srgbClr val="FFFFFF"/>
                    </a:gs>
                    <a:gs pos="0">
                      <a:srgbClr val="FFFFFF"/>
                    </a:gs>
                  </a:gsLst>
                  <a:lin ang="5400000" scaled="0"/>
                </a:gradFill>
                <a:ea typeface="ＭＳ Ｐゴシック" charset="0"/>
              </a:rPr>
              <a:t>mejores</a:t>
            </a:r>
            <a:r>
              <a:rPr lang="en-US" sz="2800" b="1" kern="0" dirty="0">
                <a:gradFill>
                  <a:gsLst>
                    <a:gs pos="100000">
                      <a:srgbClr val="FFFFFF"/>
                    </a:gs>
                    <a:gs pos="0">
                      <a:srgbClr val="FFFFFF"/>
                    </a:gs>
                  </a:gsLst>
                  <a:lin ang="5400000" scaled="0"/>
                </a:gradFill>
                <a:ea typeface="ＭＳ Ｐゴシック" charset="0"/>
              </a:rPr>
              <a:t> </a:t>
            </a:r>
            <a:r>
              <a:rPr lang="en-US" sz="2800" b="1" kern="0" dirty="0" err="1">
                <a:gradFill>
                  <a:gsLst>
                    <a:gs pos="100000">
                      <a:srgbClr val="FFFFFF"/>
                    </a:gs>
                    <a:gs pos="0">
                      <a:srgbClr val="FFFFFF"/>
                    </a:gs>
                  </a:gsLst>
                  <a:lin ang="5400000" scaled="0"/>
                </a:gradFill>
                <a:ea typeface="ＭＳ Ｐゴシック" charset="0"/>
              </a:rPr>
              <a:t>prácticas</a:t>
            </a:r>
            <a:endParaRPr lang="en-US" sz="2800" b="1" kern="0" dirty="0">
              <a:gradFill>
                <a:gsLst>
                  <a:gs pos="100000">
                    <a:srgbClr val="FFFFFF"/>
                  </a:gs>
                  <a:gs pos="0">
                    <a:srgbClr val="FFFFFF"/>
                  </a:gs>
                </a:gsLst>
                <a:lin ang="5400000" scaled="0"/>
              </a:gradFill>
              <a:ea typeface="ＭＳ Ｐゴシック" charset="0"/>
            </a:endParaRPr>
          </a:p>
          <a:p>
            <a:pPr defTabSz="896386">
              <a:lnSpc>
                <a:spcPct val="100000"/>
              </a:lnSpc>
              <a:spcBef>
                <a:spcPts val="2365"/>
              </a:spcBef>
              <a:defRPr/>
            </a:pPr>
            <a:r>
              <a:rPr lang="en-US" sz="2800" kern="0" dirty="0" err="1">
                <a:gradFill>
                  <a:gsLst>
                    <a:gs pos="100000">
                      <a:srgbClr val="FFFFFF"/>
                    </a:gs>
                    <a:gs pos="0">
                      <a:srgbClr val="FFFFFF"/>
                    </a:gs>
                  </a:gsLst>
                  <a:lin ang="5400000" scaled="0"/>
                </a:gradFill>
                <a:ea typeface="ＭＳ Ｐゴシック" charset="0"/>
              </a:rPr>
              <a:t>Clientes</a:t>
            </a:r>
            <a:r>
              <a:rPr lang="en-US" sz="2800" kern="0" dirty="0">
                <a:gradFill>
                  <a:gsLst>
                    <a:gs pos="100000">
                      <a:srgbClr val="FFFFFF"/>
                    </a:gs>
                    <a:gs pos="0">
                      <a:srgbClr val="FFFFFF"/>
                    </a:gs>
                  </a:gsLst>
                  <a:lin ang="5400000" scaled="0"/>
                </a:gradFill>
                <a:ea typeface="ＭＳ Ｐゴシック" charset="0"/>
              </a:rPr>
              <a:t> web y </a:t>
            </a:r>
            <a:r>
              <a:rPr lang="en-US" sz="2800" kern="0" dirty="0" err="1">
                <a:gradFill>
                  <a:gsLst>
                    <a:gs pos="100000">
                      <a:srgbClr val="FFFFFF"/>
                    </a:gs>
                    <a:gs pos="0">
                      <a:srgbClr val="FFFFFF"/>
                    </a:gs>
                  </a:gsLst>
                  <a:lin ang="5400000" scaled="0"/>
                </a:gradFill>
                <a:ea typeface="ＭＳ Ｐゴシック" charset="0"/>
              </a:rPr>
              <a:t>móvil</a:t>
            </a:r>
            <a:r>
              <a:rPr lang="en-US" sz="2800" b="1" kern="0" dirty="0">
                <a:gradFill>
                  <a:gsLst>
                    <a:gs pos="100000">
                      <a:srgbClr val="FFFFFF"/>
                    </a:gs>
                    <a:gs pos="0">
                      <a:srgbClr val="FFFFFF"/>
                    </a:gs>
                  </a:gsLst>
                  <a:lin ang="5400000" scaled="0"/>
                </a:gradFill>
                <a:ea typeface="ＭＳ Ｐゴシック" charset="0"/>
              </a:rPr>
              <a:t> </a:t>
            </a:r>
            <a:r>
              <a:rPr lang="en-US" sz="2800" b="1" kern="0" dirty="0" err="1">
                <a:gradFill>
                  <a:gsLst>
                    <a:gs pos="100000">
                      <a:srgbClr val="FFFFFF"/>
                    </a:gs>
                    <a:gs pos="0">
                      <a:srgbClr val="FFFFFF"/>
                    </a:gs>
                  </a:gsLst>
                  <a:lin ang="5400000" scaled="0"/>
                </a:gradFill>
                <a:ea typeface="ＭＳ Ｐゴシック" charset="0"/>
              </a:rPr>
              <a:t>incluidos</a:t>
            </a:r>
            <a:endParaRPr lang="en-US" sz="2800" b="1" kern="0" dirty="0">
              <a:gradFill>
                <a:gsLst>
                  <a:gs pos="100000">
                    <a:srgbClr val="FFFFFF"/>
                  </a:gs>
                  <a:gs pos="0">
                    <a:srgbClr val="FFFFFF"/>
                  </a:gs>
                </a:gsLst>
                <a:lin ang="5400000" scaled="0"/>
              </a:gradFill>
              <a:ea typeface="ＭＳ Ｐゴシック" charset="0"/>
            </a:endParaRPr>
          </a:p>
          <a:p>
            <a:pPr defTabSz="896386">
              <a:lnSpc>
                <a:spcPct val="100000"/>
              </a:lnSpc>
              <a:spcBef>
                <a:spcPts val="2365"/>
              </a:spcBef>
              <a:defRPr/>
            </a:pPr>
            <a:r>
              <a:rPr lang="en-US" sz="2800" kern="0" dirty="0">
                <a:gradFill>
                  <a:gsLst>
                    <a:gs pos="100000">
                      <a:srgbClr val="FFFFFF"/>
                    </a:gs>
                    <a:gs pos="0">
                      <a:srgbClr val="FFFFFF"/>
                    </a:gs>
                  </a:gsLst>
                  <a:lin ang="5400000" scaled="0"/>
                </a:gradFill>
                <a:ea typeface="ＭＳ Ｐゴシック" charset="0"/>
              </a:rPr>
              <a:t>Con </a:t>
            </a:r>
            <a:r>
              <a:rPr lang="en-US" sz="2800" kern="0" dirty="0" err="1">
                <a:gradFill>
                  <a:gsLst>
                    <a:gs pos="100000">
                      <a:srgbClr val="FFFFFF"/>
                    </a:gs>
                    <a:gs pos="0">
                      <a:srgbClr val="FFFFFF"/>
                    </a:gs>
                  </a:gsLst>
                  <a:lin ang="5400000" scaled="0"/>
                </a:gradFill>
                <a:ea typeface="ＭＳ Ｐゴシック" charset="0"/>
              </a:rPr>
              <a:t>soporte</a:t>
            </a:r>
            <a:r>
              <a:rPr lang="en-US" sz="2800" kern="0" dirty="0">
                <a:gradFill>
                  <a:gsLst>
                    <a:gs pos="100000">
                      <a:srgbClr val="FFFFFF"/>
                    </a:gs>
                    <a:gs pos="0">
                      <a:srgbClr val="FFFFFF"/>
                    </a:gs>
                  </a:gsLst>
                  <a:lin ang="5400000" scaled="0"/>
                </a:gradFill>
                <a:ea typeface="ＭＳ Ｐゴシック" charset="0"/>
              </a:rPr>
              <a:t> </a:t>
            </a:r>
            <a:r>
              <a:rPr lang="en-US" sz="2800" b="1" kern="0" dirty="0">
                <a:gradFill>
                  <a:gsLst>
                    <a:gs pos="100000">
                      <a:srgbClr val="FFFFFF"/>
                    </a:gs>
                    <a:gs pos="0">
                      <a:srgbClr val="FFFFFF"/>
                    </a:gs>
                  </a:gsLst>
                  <a:lin ang="5400000" scaled="0"/>
                </a:gradFill>
                <a:ea typeface="ＭＳ Ｐゴシック" charset="0"/>
              </a:rPr>
              <a:t>para Visual Studio 2017</a:t>
            </a:r>
            <a:endParaRPr lang="en-US" sz="2800" kern="0" dirty="0">
              <a:gradFill>
                <a:gsLst>
                  <a:gs pos="100000">
                    <a:srgbClr val="FFFFFF"/>
                  </a:gs>
                  <a:gs pos="0">
                    <a:srgbClr val="FFFFFF"/>
                  </a:gs>
                </a:gsLst>
                <a:lin ang="5400000" scaled="0"/>
              </a:gradFill>
              <a:ea typeface="ＭＳ Ｐゴシック" charset="0"/>
            </a:endParaRPr>
          </a:p>
          <a:p>
            <a:pPr defTabSz="896386">
              <a:lnSpc>
                <a:spcPct val="100000"/>
              </a:lnSpc>
              <a:spcBef>
                <a:spcPts val="2365"/>
              </a:spcBef>
              <a:defRPr/>
            </a:pPr>
            <a:r>
              <a:rPr lang="en-US" sz="2800" kern="0" dirty="0" err="1">
                <a:gradFill>
                  <a:gsLst>
                    <a:gs pos="100000">
                      <a:srgbClr val="FFFFFF"/>
                    </a:gs>
                    <a:gs pos="0">
                      <a:srgbClr val="FFFFFF"/>
                    </a:gs>
                  </a:gsLst>
                  <a:lin ang="5400000" scaled="0"/>
                </a:gradFill>
                <a:ea typeface="ＭＳ Ｐゴシック" charset="0"/>
              </a:rPr>
              <a:t>Utiliza</a:t>
            </a:r>
            <a:r>
              <a:rPr lang="en-US" sz="2800" kern="0" dirty="0">
                <a:gradFill>
                  <a:gsLst>
                    <a:gs pos="100000">
                      <a:srgbClr val="FFFFFF"/>
                    </a:gs>
                    <a:gs pos="0">
                      <a:srgbClr val="FFFFFF"/>
                    </a:gs>
                  </a:gsLst>
                  <a:lin ang="5400000" scaled="0"/>
                </a:gradFill>
                <a:ea typeface="ＭＳ Ｐゴシック" charset="0"/>
              </a:rPr>
              <a:t> </a:t>
            </a:r>
            <a:r>
              <a:rPr lang="en-US" sz="2800" b="1" kern="0" dirty="0">
                <a:gradFill>
                  <a:gsLst>
                    <a:gs pos="100000">
                      <a:srgbClr val="FFFFFF"/>
                    </a:gs>
                    <a:gs pos="0">
                      <a:srgbClr val="FFFFFF"/>
                    </a:gs>
                  </a:gsLst>
                  <a:lin ang="5400000" scaled="0"/>
                </a:gradFill>
                <a:ea typeface="ＭＳ Ｐゴシック" charset="0"/>
              </a:rPr>
              <a:t>Docker y </a:t>
            </a:r>
            <a:r>
              <a:rPr lang="en-US" sz="2800" b="1" kern="0" dirty="0" err="1">
                <a:gradFill>
                  <a:gsLst>
                    <a:gs pos="100000">
                      <a:srgbClr val="FFFFFF"/>
                    </a:gs>
                    <a:gs pos="0">
                      <a:srgbClr val="FFFFFF"/>
                    </a:gs>
                  </a:gsLst>
                  <a:lin ang="5400000" scaled="0"/>
                </a:gradFill>
                <a:ea typeface="ＭＳ Ｐゴシック" charset="0"/>
              </a:rPr>
              <a:t>dotnet</a:t>
            </a:r>
            <a:br>
              <a:rPr lang="en-US" sz="2800" b="1" kern="0" dirty="0">
                <a:gradFill>
                  <a:gsLst>
                    <a:gs pos="100000">
                      <a:srgbClr val="FFFFFF"/>
                    </a:gs>
                    <a:gs pos="0">
                      <a:srgbClr val="FFFFFF"/>
                    </a:gs>
                  </a:gsLst>
                  <a:lin ang="5400000" scaled="0"/>
                </a:gradFill>
                <a:ea typeface="ＭＳ Ｐゴシック" charset="0"/>
              </a:rPr>
            </a:br>
            <a:r>
              <a:rPr lang="en-US" sz="2800" b="1" kern="0" dirty="0">
                <a:gradFill>
                  <a:gsLst>
                    <a:gs pos="100000">
                      <a:srgbClr val="FFFFFF"/>
                    </a:gs>
                    <a:gs pos="0">
                      <a:srgbClr val="FFFFFF"/>
                    </a:gs>
                  </a:gsLst>
                  <a:lin ang="5400000" scaled="0"/>
                </a:gradFill>
                <a:ea typeface="ＭＳ Ｐゴシック" charset="0"/>
              </a:rPr>
              <a:t>CLI </a:t>
            </a:r>
            <a:r>
              <a:rPr lang="en-US" sz="2800" kern="0" dirty="0" err="1">
                <a:gradFill>
                  <a:gsLst>
                    <a:gs pos="100000">
                      <a:srgbClr val="FFFFFF"/>
                    </a:gs>
                    <a:gs pos="0">
                      <a:srgbClr val="FFFFFF"/>
                    </a:gs>
                  </a:gsLst>
                  <a:lin ang="5400000" scaled="0"/>
                </a:gradFill>
                <a:ea typeface="ＭＳ Ｐゴシック" charset="0"/>
              </a:rPr>
              <a:t>en</a:t>
            </a:r>
            <a:r>
              <a:rPr lang="en-US" sz="2800" kern="0" dirty="0">
                <a:gradFill>
                  <a:gsLst>
                    <a:gs pos="100000">
                      <a:srgbClr val="FFFFFF"/>
                    </a:gs>
                    <a:gs pos="0">
                      <a:srgbClr val="FFFFFF"/>
                    </a:gs>
                  </a:gsLst>
                  <a:lin ang="5400000" scaled="0"/>
                </a:gradFill>
                <a:ea typeface="ＭＳ Ｐゴシック" charset="0"/>
              </a:rPr>
              <a:t> Mac, Linux o Windows</a:t>
            </a:r>
          </a:p>
        </p:txBody>
      </p:sp>
      <p:sp>
        <p:nvSpPr>
          <p:cNvPr id="2" name="Title 1"/>
          <p:cNvSpPr>
            <a:spLocks noGrp="1"/>
          </p:cNvSpPr>
          <p:nvPr>
            <p:ph type="title"/>
          </p:nvPr>
        </p:nvSpPr>
        <p:spPr>
          <a:xfrm>
            <a:off x="269240" y="289511"/>
            <a:ext cx="6639560" cy="2430829"/>
          </a:xfrm>
        </p:spPr>
        <p:txBody>
          <a:bodyPr/>
          <a:lstStyle/>
          <a:p>
            <a:r>
              <a:rPr lang="en-US" dirty="0">
                <a:solidFill>
                  <a:schemeClr val="bg1"/>
                </a:solidFill>
              </a:rPr>
              <a:t>.NET Core</a:t>
            </a:r>
            <a:br>
              <a:rPr lang="en-US" dirty="0">
                <a:solidFill>
                  <a:schemeClr val="bg1"/>
                </a:solidFill>
              </a:rPr>
            </a:br>
            <a:r>
              <a:rPr lang="en-US" dirty="0" err="1">
                <a:solidFill>
                  <a:schemeClr val="bg1"/>
                </a:solidFill>
              </a:rPr>
              <a:t>microservices</a:t>
            </a:r>
            <a:r>
              <a:rPr lang="en-US" dirty="0">
                <a:solidFill>
                  <a:schemeClr val="bg1"/>
                </a:solidFill>
              </a:rPr>
              <a:t> </a:t>
            </a:r>
            <a:br>
              <a:rPr lang="en-US" dirty="0">
                <a:solidFill>
                  <a:schemeClr val="bg1"/>
                </a:solidFill>
              </a:rPr>
            </a:br>
            <a:r>
              <a:rPr lang="en-US" dirty="0">
                <a:solidFill>
                  <a:schemeClr val="bg1"/>
                </a:solidFill>
              </a:rPr>
              <a:t>reference app</a:t>
            </a:r>
          </a:p>
        </p:txBody>
      </p:sp>
      <p:sp>
        <p:nvSpPr>
          <p:cNvPr id="11" name="Rectangle 10"/>
          <p:cNvSpPr/>
          <p:nvPr/>
        </p:nvSpPr>
        <p:spPr>
          <a:xfrm>
            <a:off x="6289987" y="4765828"/>
            <a:ext cx="5725551" cy="1394228"/>
          </a:xfrm>
          <a:prstGeom prst="rect">
            <a:avLst/>
          </a:prstGeom>
          <a:noFill/>
        </p:spPr>
        <p:txBody>
          <a:bodyPr wrap="square" lIns="182880" tIns="146304" rIns="182880" bIns="146304" rtlCol="0">
            <a:spAutoFit/>
          </a:bodyPr>
          <a:lstStyle/>
          <a:p>
            <a:pPr algn="ctr" defTabSz="896386">
              <a:lnSpc>
                <a:spcPct val="90000"/>
              </a:lnSpc>
              <a:spcBef>
                <a:spcPts val="1765"/>
              </a:spcBef>
              <a:defRPr/>
            </a:pPr>
            <a:r>
              <a:rPr lang="en-US" sz="2800" kern="0" dirty="0" err="1">
                <a:latin typeface="Segoe UI Light"/>
                <a:ea typeface="ＭＳ Ｐゴシック" charset="0"/>
              </a:rPr>
              <a:t>Disponible</a:t>
            </a:r>
            <a:r>
              <a:rPr lang="en-US" sz="2800" kern="0" dirty="0">
                <a:latin typeface="Segoe UI Light"/>
                <a:ea typeface="ＭＳ Ｐゴシック" charset="0"/>
              </a:rPr>
              <a:t> </a:t>
            </a:r>
            <a:r>
              <a:rPr lang="en-US" sz="2800" kern="0" dirty="0" err="1">
                <a:latin typeface="Segoe UI Light"/>
                <a:ea typeface="ＭＳ Ｐゴシック" charset="0"/>
              </a:rPr>
              <a:t>en</a:t>
            </a:r>
            <a:r>
              <a:rPr lang="en-US" sz="2800" kern="0" dirty="0">
                <a:latin typeface="Segoe UI Light"/>
                <a:ea typeface="ＭＳ Ｐゴシック" charset="0"/>
              </a:rPr>
              <a:t>:</a:t>
            </a:r>
          </a:p>
          <a:p>
            <a:pPr algn="ctr" defTabSz="896386">
              <a:lnSpc>
                <a:spcPct val="90000"/>
              </a:lnSpc>
              <a:spcBef>
                <a:spcPts val="1765"/>
              </a:spcBef>
              <a:defRPr/>
            </a:pPr>
            <a:endParaRPr lang="en-US" sz="800" kern="0" dirty="0"/>
          </a:p>
          <a:p>
            <a:pPr algn="ctr" defTabSz="896386"/>
            <a:r>
              <a:rPr lang="en-US" sz="2400" kern="0" dirty="0"/>
              <a:t>http://aka.ms/MicroservicesArchitecture</a:t>
            </a:r>
          </a:p>
        </p:txBody>
      </p:sp>
      <p:grpSp>
        <p:nvGrpSpPr>
          <p:cNvPr id="16" name="Group 2"/>
          <p:cNvGrpSpPr/>
          <p:nvPr/>
        </p:nvGrpSpPr>
        <p:grpSpPr>
          <a:xfrm>
            <a:off x="8037095" y="224589"/>
            <a:ext cx="850232" cy="960263"/>
            <a:chOff x="8742947" y="-456816"/>
            <a:chExt cx="850232" cy="960263"/>
          </a:xfrm>
        </p:grpSpPr>
        <p:grpSp>
          <p:nvGrpSpPr>
            <p:cNvPr id="15" name="Group 3"/>
            <p:cNvGrpSpPr/>
            <p:nvPr/>
          </p:nvGrpSpPr>
          <p:grpSpPr>
            <a:xfrm>
              <a:off x="8925982" y="-144377"/>
              <a:ext cx="484103" cy="401052"/>
              <a:chOff x="7186863" y="0"/>
              <a:chExt cx="770984" cy="689811"/>
            </a:xfrm>
          </p:grpSpPr>
          <p:sp>
            <p:nvSpPr>
              <p:cNvPr id="8" name="Left Bracket 6"/>
              <p:cNvSpPr/>
              <p:nvPr/>
            </p:nvSpPr>
            <p:spPr>
              <a:xfrm>
                <a:off x="7186863" y="0"/>
                <a:ext cx="73153" cy="689811"/>
              </a:xfrm>
              <a:prstGeom prst="leftBracket">
                <a:avLst/>
              </a:prstGeom>
              <a:ln w="38100">
                <a:solidFill>
                  <a:srgbClr val="00695D"/>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8"/>
              <p:cNvSpPr/>
              <p:nvPr/>
            </p:nvSpPr>
            <p:spPr>
              <a:xfrm flipH="1">
                <a:off x="7884695" y="0"/>
                <a:ext cx="73152" cy="689811"/>
              </a:xfrm>
              <a:prstGeom prst="leftBracket">
                <a:avLst/>
              </a:prstGeom>
              <a:ln w="38100">
                <a:solidFill>
                  <a:srgbClr val="00A59C"/>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TextBox 4"/>
            <p:cNvSpPr txBox="1"/>
            <p:nvPr/>
          </p:nvSpPr>
          <p:spPr>
            <a:xfrm>
              <a:off x="8742947" y="-456816"/>
              <a:ext cx="850232"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rgbClr val="00A59C"/>
                  </a:solidFill>
                  <a:latin typeface="Segoe UI" charset="0"/>
                  <a:ea typeface="Segoe UI" charset="0"/>
                  <a:cs typeface="Segoe UI" charset="0"/>
                </a:rPr>
                <a:t>e</a:t>
              </a:r>
              <a:endParaRPr lang="en-US" sz="4000" b="1" dirty="0">
                <a:solidFill>
                  <a:srgbClr val="00A59C"/>
                </a:solidFill>
                <a:latin typeface="Segoe UI" charset="0"/>
                <a:ea typeface="Segoe UI" charset="0"/>
                <a:cs typeface="Segoe UI" charset="0"/>
              </a:endParaRPr>
            </a:p>
          </p:txBody>
        </p:sp>
      </p:grpSp>
      <p:sp>
        <p:nvSpPr>
          <p:cNvPr id="17" name="TextBox 16"/>
          <p:cNvSpPr txBox="1"/>
          <p:nvPr/>
        </p:nvSpPr>
        <p:spPr>
          <a:xfrm>
            <a:off x="8646694" y="479042"/>
            <a:ext cx="1636295" cy="563872"/>
          </a:xfrm>
          <a:prstGeom prst="rect">
            <a:avLst/>
          </a:prstGeom>
          <a:noFill/>
        </p:spPr>
        <p:txBody>
          <a:bodyPr wrap="square" lIns="182880" tIns="146304" rIns="182880" bIns="146304" rtlCol="0">
            <a:spAutoFit/>
          </a:bodyPr>
          <a:lstStyle/>
          <a:p>
            <a:pPr>
              <a:lnSpc>
                <a:spcPct val="40000"/>
              </a:lnSpc>
              <a:spcAft>
                <a:spcPts val="600"/>
              </a:spcAft>
            </a:pPr>
            <a:r>
              <a:rPr lang="en-US" sz="1400" dirty="0" err="1">
                <a:solidFill>
                  <a:srgbClr val="00695D"/>
                </a:solidFill>
              </a:rPr>
              <a:t>eSHOP</a:t>
            </a:r>
            <a:endParaRPr lang="en-US" sz="1400" dirty="0">
              <a:solidFill>
                <a:srgbClr val="00695D"/>
              </a:solidFill>
            </a:endParaRPr>
          </a:p>
          <a:p>
            <a:pPr>
              <a:lnSpc>
                <a:spcPct val="40000"/>
              </a:lnSpc>
              <a:spcAft>
                <a:spcPts val="600"/>
              </a:spcAft>
            </a:pPr>
            <a:r>
              <a:rPr lang="en-US" sz="1400" dirty="0" err="1">
                <a:solidFill>
                  <a:srgbClr val="00A59C"/>
                </a:solidFill>
              </a:rPr>
              <a:t>onCONTAINERS</a:t>
            </a:r>
            <a:endParaRPr lang="en-US" sz="1400" dirty="0">
              <a:solidFill>
                <a:srgbClr val="00A59C"/>
              </a:solidFill>
            </a:endParaRPr>
          </a:p>
        </p:txBody>
      </p:sp>
    </p:spTree>
    <p:extLst>
      <p:ext uri="{BB962C8B-B14F-4D97-AF65-F5344CB8AC3E}">
        <p14:creationId xmlns:p14="http://schemas.microsoft.com/office/powerpoint/2010/main" val="7336702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a:t>
            </a:r>
          </a:p>
        </p:txBody>
      </p:sp>
      <p:grpSp>
        <p:nvGrpSpPr>
          <p:cNvPr id="4" name="Group 3"/>
          <p:cNvGrpSpPr/>
          <p:nvPr/>
        </p:nvGrpSpPr>
        <p:grpSpPr>
          <a:xfrm>
            <a:off x="424067" y="1797955"/>
            <a:ext cx="3799499" cy="4166763"/>
            <a:chOff x="424067" y="1797955"/>
            <a:chExt cx="3799499" cy="4166763"/>
          </a:xfrm>
        </p:grpSpPr>
        <p:pic>
          <p:nvPicPr>
            <p:cNvPr id="39" name="Picture 38"/>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55000"/>
                      </a14:imgEffect>
                    </a14:imgLayer>
                  </a14:imgProps>
                </a:ext>
                <a:ext uri="{28A0092B-C50C-407E-A947-70E740481C1C}">
                  <a14:useLocalDpi xmlns:a14="http://schemas.microsoft.com/office/drawing/2010/main"/>
                </a:ext>
              </a:extLst>
            </a:blip>
            <a:srcRect/>
            <a:stretch/>
          </p:blipFill>
          <p:spPr>
            <a:xfrm>
              <a:off x="510210" y="1797955"/>
              <a:ext cx="3713356" cy="4166763"/>
            </a:xfrm>
            <a:prstGeom prst="parallelogram">
              <a:avLst>
                <a:gd name="adj" fmla="val 40186"/>
              </a:avLst>
            </a:prstGeom>
            <a:solidFill>
              <a:schemeClr val="accent1"/>
            </a:solidFill>
          </p:spPr>
        </p:pic>
        <p:sp>
          <p:nvSpPr>
            <p:cNvPr id="43" name="TextBox 42"/>
            <p:cNvSpPr txBox="1"/>
            <p:nvPr/>
          </p:nvSpPr>
          <p:spPr>
            <a:xfrm>
              <a:off x="424067" y="5359024"/>
              <a:ext cx="258417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latin typeface="Segoe UI" charset="0"/>
                  <a:ea typeface="Segoe UI" charset="0"/>
                  <a:cs typeface="Segoe UI" charset="0"/>
                </a:rPr>
                <a:t>FUNDAMENTOS</a:t>
              </a:r>
            </a:p>
          </p:txBody>
        </p:sp>
      </p:grpSp>
      <p:grpSp>
        <p:nvGrpSpPr>
          <p:cNvPr id="5" name="Group 4"/>
          <p:cNvGrpSpPr/>
          <p:nvPr/>
        </p:nvGrpSpPr>
        <p:grpSpPr>
          <a:xfrm>
            <a:off x="2941982" y="1797956"/>
            <a:ext cx="3756021" cy="4169663"/>
            <a:chOff x="2941982" y="1797956"/>
            <a:chExt cx="3756021" cy="4169663"/>
          </a:xfrm>
        </p:grpSpPr>
        <p:pic>
          <p:nvPicPr>
            <p:cNvPr id="40" name="Picture 39"/>
            <p:cNvPicPr>
              <a:picLocks/>
            </p:cNvPicPr>
            <p:nvPr/>
          </p:nvPicPr>
          <p:blipFill rotWithShape="1">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55000"/>
                      </a14:imgEffect>
                    </a14:imgLayer>
                  </a14:imgProps>
                </a:ext>
                <a:ext uri="{28A0092B-C50C-407E-A947-70E740481C1C}">
                  <a14:useLocalDpi xmlns:a14="http://schemas.microsoft.com/office/drawing/2010/main"/>
                </a:ext>
              </a:extLst>
            </a:blip>
            <a:srcRect/>
            <a:stretch/>
          </p:blipFill>
          <p:spPr>
            <a:xfrm>
              <a:off x="2985540" y="1797956"/>
              <a:ext cx="3712463" cy="4169663"/>
            </a:xfrm>
            <a:prstGeom prst="parallelogram">
              <a:avLst>
                <a:gd name="adj" fmla="val 40186"/>
              </a:avLst>
            </a:prstGeom>
            <a:solidFill>
              <a:schemeClr val="accent1"/>
            </a:solidFill>
          </p:spPr>
        </p:pic>
        <p:sp>
          <p:nvSpPr>
            <p:cNvPr id="44" name="TextBox 43"/>
            <p:cNvSpPr txBox="1"/>
            <p:nvPr/>
          </p:nvSpPr>
          <p:spPr>
            <a:xfrm>
              <a:off x="2941982" y="5359024"/>
              <a:ext cx="249141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a:solidFill>
                    <a:schemeClr val="bg1"/>
                  </a:solidFill>
                  <a:latin typeface="Segoe UI" charset="0"/>
                  <a:ea typeface="Segoe UI" charset="0"/>
                  <a:cs typeface="Segoe UI" charset="0"/>
                </a:rPr>
                <a:t>CLOUD</a:t>
              </a:r>
            </a:p>
          </p:txBody>
        </p:sp>
      </p:grpSp>
      <p:grpSp>
        <p:nvGrpSpPr>
          <p:cNvPr id="6" name="Group 5"/>
          <p:cNvGrpSpPr/>
          <p:nvPr/>
        </p:nvGrpSpPr>
        <p:grpSpPr>
          <a:xfrm>
            <a:off x="5446642" y="1799124"/>
            <a:ext cx="3726691" cy="4168589"/>
            <a:chOff x="5446642" y="1799124"/>
            <a:chExt cx="3726691" cy="4168589"/>
          </a:xfrm>
        </p:grpSpPr>
        <p:pic>
          <p:nvPicPr>
            <p:cNvPr id="41" name="Picture 40"/>
            <p:cNvPicPr>
              <a:picLocks noChangeAspect="1"/>
            </p:cNvPicPr>
            <p:nvPr/>
          </p:nvPicPr>
          <p:blipFill rotWithShape="1">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55000"/>
                      </a14:imgEffect>
                    </a14:imgLayer>
                  </a14:imgProps>
                </a:ext>
                <a:ext uri="{28A0092B-C50C-407E-A947-70E740481C1C}">
                  <a14:useLocalDpi xmlns:a14="http://schemas.microsoft.com/office/drawing/2010/main"/>
                </a:ext>
              </a:extLst>
            </a:blip>
            <a:srcRect/>
            <a:stretch/>
          </p:blipFill>
          <p:spPr>
            <a:xfrm>
              <a:off x="5460870" y="1799124"/>
              <a:ext cx="3712463" cy="4168589"/>
            </a:xfrm>
            <a:prstGeom prst="parallelogram">
              <a:avLst>
                <a:gd name="adj" fmla="val 40186"/>
              </a:avLst>
            </a:prstGeom>
            <a:solidFill>
              <a:schemeClr val="accent1"/>
            </a:solidFill>
          </p:spPr>
        </p:pic>
        <p:sp>
          <p:nvSpPr>
            <p:cNvPr id="45" name="TextBox 44"/>
            <p:cNvSpPr txBox="1"/>
            <p:nvPr/>
          </p:nvSpPr>
          <p:spPr>
            <a:xfrm>
              <a:off x="5446642" y="5359024"/>
              <a:ext cx="2504663"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latin typeface="Segoe UI" charset="0"/>
                  <a:ea typeface="Segoe UI" charset="0"/>
                  <a:cs typeface="Segoe UI" charset="0"/>
                </a:rPr>
                <a:t>MOBILE</a:t>
              </a:r>
            </a:p>
          </p:txBody>
        </p:sp>
      </p:grpSp>
      <p:grpSp>
        <p:nvGrpSpPr>
          <p:cNvPr id="7" name="Group 6"/>
          <p:cNvGrpSpPr/>
          <p:nvPr/>
        </p:nvGrpSpPr>
        <p:grpSpPr>
          <a:xfrm>
            <a:off x="7765773" y="1797955"/>
            <a:ext cx="3881997" cy="4169663"/>
            <a:chOff x="7765773" y="1797955"/>
            <a:chExt cx="3881997" cy="4169663"/>
          </a:xfrm>
        </p:grpSpPr>
        <p:pic>
          <p:nvPicPr>
            <p:cNvPr id="42" name="Picture 41"/>
            <p:cNvPicPr>
              <a:picLocks/>
            </p:cNvPicPr>
            <p:nvPr/>
          </p:nvPicPr>
          <p:blipFill rotWithShape="1">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55000"/>
                      </a14:imgEffect>
                    </a14:imgLayer>
                  </a14:imgProps>
                </a:ext>
                <a:ext uri="{28A0092B-C50C-407E-A947-70E740481C1C}">
                  <a14:useLocalDpi xmlns:a14="http://schemas.microsoft.com/office/drawing/2010/main"/>
                </a:ext>
              </a:extLst>
            </a:blip>
            <a:srcRect/>
            <a:stretch/>
          </p:blipFill>
          <p:spPr>
            <a:xfrm>
              <a:off x="7935307" y="1797955"/>
              <a:ext cx="3712463" cy="4169663"/>
            </a:xfrm>
            <a:prstGeom prst="parallelogram">
              <a:avLst>
                <a:gd name="adj" fmla="val 40186"/>
              </a:avLst>
            </a:prstGeom>
            <a:solidFill>
              <a:schemeClr val="accent1"/>
            </a:solidFill>
          </p:spPr>
        </p:pic>
        <p:sp>
          <p:nvSpPr>
            <p:cNvPr id="46" name="TextBox 45"/>
            <p:cNvSpPr txBox="1"/>
            <p:nvPr/>
          </p:nvSpPr>
          <p:spPr>
            <a:xfrm>
              <a:off x="7765773" y="5082025"/>
              <a:ext cx="3008243" cy="849463"/>
            </a:xfrm>
            <a:prstGeom prst="rect">
              <a:avLst/>
            </a:prstGeom>
            <a:noFill/>
          </p:spPr>
          <p:txBody>
            <a:bodyPr wrap="square" lIns="182880" tIns="146304" rIns="182880" bIns="146304" rtlCol="0">
              <a:spAutoFit/>
            </a:bodyPr>
            <a:lstStyle/>
            <a:p>
              <a:pPr algn="ctr">
                <a:lnSpc>
                  <a:spcPct val="90000"/>
                </a:lnSpc>
                <a:spcAft>
                  <a:spcPts val="600"/>
                </a:spcAft>
              </a:pPr>
              <a:br>
                <a:rPr lang="en-US" sz="2000" dirty="0">
                  <a:solidFill>
                    <a:schemeClr val="bg1"/>
                  </a:solidFill>
                  <a:latin typeface="Segoe UI" charset="0"/>
                  <a:ea typeface="Segoe UI" charset="0"/>
                  <a:cs typeface="Segoe UI" charset="0"/>
                </a:rPr>
              </a:br>
              <a:r>
                <a:rPr lang="en-US" sz="2000" dirty="0">
                  <a:solidFill>
                    <a:schemeClr val="bg1"/>
                  </a:solidFill>
                  <a:latin typeface="Segoe UI" charset="0"/>
                  <a:ea typeface="Segoe UI" charset="0"/>
                  <a:cs typeface="Segoe UI" charset="0"/>
                </a:rPr>
                <a:t>DEVOPS</a:t>
              </a:r>
            </a:p>
          </p:txBody>
        </p:sp>
      </p:grpSp>
    </p:spTree>
    <p:extLst>
      <p:ext uri="{BB962C8B-B14F-4D97-AF65-F5344CB8AC3E}">
        <p14:creationId xmlns:p14="http://schemas.microsoft.com/office/powerpoint/2010/main" val="1995973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 </a:t>
            </a:r>
            <a:r>
              <a:rPr lang="en-US" dirty="0" err="1"/>
              <a:t>qué</a:t>
            </a:r>
            <a:r>
              <a:rPr lang="en-US" dirty="0"/>
              <a:t> </a:t>
            </a:r>
            <a:r>
              <a:rPr lang="en-US" dirty="0" err="1"/>
              <a:t>microservicios</a:t>
            </a:r>
            <a:r>
              <a:rPr lang="en-US" dirty="0"/>
              <a:t>?</a:t>
            </a:r>
          </a:p>
        </p:txBody>
      </p:sp>
      <p:grpSp>
        <p:nvGrpSpPr>
          <p:cNvPr id="9" name="Group 4"/>
          <p:cNvGrpSpPr/>
          <p:nvPr/>
        </p:nvGrpSpPr>
        <p:grpSpPr>
          <a:xfrm>
            <a:off x="1662547" y="1925290"/>
            <a:ext cx="3973484" cy="3473300"/>
            <a:chOff x="1662547" y="1925290"/>
            <a:chExt cx="3973484" cy="3473300"/>
          </a:xfrm>
        </p:grpSpPr>
        <p:sp>
          <p:nvSpPr>
            <p:cNvPr id="188" name="Text Placeholder 4"/>
            <p:cNvSpPr txBox="1">
              <a:spLocks/>
            </p:cNvSpPr>
            <p:nvPr/>
          </p:nvSpPr>
          <p:spPr>
            <a:xfrm>
              <a:off x="1662547" y="1925290"/>
              <a:ext cx="3973484" cy="770648"/>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gn="ctr" defTabSz="895075">
                <a:spcBef>
                  <a:spcPct val="0"/>
                </a:spcBef>
                <a:buClrTx/>
                <a:buSzTx/>
                <a:defRPr/>
              </a:pPr>
              <a:r>
                <a:rPr lang="en-US" sz="3200" dirty="0" err="1">
                  <a:solidFill>
                    <a:schemeClr val="tx1"/>
                  </a:solidFill>
                  <a:latin typeface="Segoe UI Light"/>
                </a:rPr>
                <a:t>Enfoque</a:t>
              </a:r>
              <a:r>
                <a:rPr lang="en-US" sz="3200" dirty="0">
                  <a:solidFill>
                    <a:schemeClr val="tx1"/>
                  </a:solidFill>
                  <a:latin typeface="Segoe UI Light"/>
                </a:rPr>
                <a:t> </a:t>
              </a:r>
              <a:r>
                <a:rPr lang="en-US" sz="3200" dirty="0" err="1">
                  <a:solidFill>
                    <a:schemeClr val="tx1"/>
                  </a:solidFill>
                  <a:latin typeface="Segoe UI Light"/>
                </a:rPr>
                <a:t>tradicional</a:t>
              </a:r>
              <a:endParaRPr lang="en-US" sz="3200" dirty="0">
                <a:solidFill>
                  <a:schemeClr val="tx1"/>
                </a:solidFill>
                <a:latin typeface="Segoe UI Light"/>
              </a:endParaRPr>
            </a:p>
          </p:txBody>
        </p:sp>
        <p:sp>
          <p:nvSpPr>
            <p:cNvPr id="3" name="Rectangle 7"/>
            <p:cNvSpPr/>
            <p:nvPr/>
          </p:nvSpPr>
          <p:spPr bwMode="auto">
            <a:xfrm>
              <a:off x="2316399" y="3912620"/>
              <a:ext cx="2663170" cy="964916"/>
            </a:xfrm>
            <a:prstGeom prst="rect">
              <a:avLst/>
            </a:prstGeom>
            <a:noFill/>
            <a:ln>
              <a:solidFill>
                <a:srgbClr val="9292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Connector 22"/>
            <p:cNvCxnSpPr/>
            <p:nvPr/>
          </p:nvCxnSpPr>
          <p:spPr>
            <a:xfrm flipH="1">
              <a:off x="3639677" y="4366058"/>
              <a:ext cx="1829" cy="49724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4" name="Straight Connector 25"/>
            <p:cNvCxnSpPr/>
            <p:nvPr/>
          </p:nvCxnSpPr>
          <p:spPr>
            <a:xfrm flipH="1">
              <a:off x="3640591" y="3904449"/>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8" name="Straight Connector 26"/>
            <p:cNvCxnSpPr/>
            <p:nvPr/>
          </p:nvCxnSpPr>
          <p:spPr>
            <a:xfrm flipH="1">
              <a:off x="2318254" y="3904449"/>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9" name="Straight Connector 31"/>
            <p:cNvCxnSpPr/>
            <p:nvPr/>
          </p:nvCxnSpPr>
          <p:spPr>
            <a:xfrm flipH="1">
              <a:off x="4978988" y="3913922"/>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30" name="Straight Connector 32"/>
            <p:cNvCxnSpPr/>
            <p:nvPr/>
          </p:nvCxnSpPr>
          <p:spPr>
            <a:xfrm flipH="1">
              <a:off x="2960171" y="3595719"/>
              <a:ext cx="1829" cy="312633"/>
            </a:xfrm>
            <a:prstGeom prst="line">
              <a:avLst/>
            </a:prstGeom>
            <a:noFill/>
            <a:ln w="9525" cap="flat" cmpd="sng" algn="ctr">
              <a:solidFill>
                <a:schemeClr val="tx1">
                  <a:lumMod val="60000"/>
                  <a:lumOff val="40000"/>
                </a:schemeClr>
              </a:solidFill>
              <a:prstDash val="solid"/>
              <a:miter lim="800000"/>
              <a:tailEnd type="none" w="lg" len="med"/>
            </a:ln>
            <a:effectLst/>
          </p:spPr>
        </p:cxnSp>
        <p:cxnSp>
          <p:nvCxnSpPr>
            <p:cNvPr id="31" name="Straight Connector 33"/>
            <p:cNvCxnSpPr/>
            <p:nvPr/>
          </p:nvCxnSpPr>
          <p:spPr>
            <a:xfrm flipH="1">
              <a:off x="4325058" y="3595719"/>
              <a:ext cx="1829" cy="312633"/>
            </a:xfrm>
            <a:prstGeom prst="line">
              <a:avLst/>
            </a:prstGeom>
            <a:noFill/>
            <a:ln w="9525" cap="flat" cmpd="sng" algn="ctr">
              <a:solidFill>
                <a:schemeClr val="tx1">
                  <a:lumMod val="60000"/>
                  <a:lumOff val="40000"/>
                </a:schemeClr>
              </a:solidFill>
              <a:prstDash val="solid"/>
              <a:miter lim="800000"/>
              <a:tailEnd type="none" w="lg" len="med"/>
            </a:ln>
            <a:effectLst/>
          </p:spPr>
        </p:cxnSp>
        <p:sp>
          <p:nvSpPr>
            <p:cNvPr id="2" name="Rectangle 34"/>
            <p:cNvSpPr/>
            <p:nvPr/>
          </p:nvSpPr>
          <p:spPr bwMode="auto">
            <a:xfrm>
              <a:off x="2354996" y="3136181"/>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API</a:t>
              </a: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35"/>
            <p:cNvSpPr/>
            <p:nvPr/>
          </p:nvSpPr>
          <p:spPr bwMode="auto">
            <a:xfrm>
              <a:off x="3725177" y="3136181"/>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UI</a:t>
              </a:r>
            </a:p>
          </p:txBody>
        </p:sp>
        <p:sp>
          <p:nvSpPr>
            <p:cNvPr id="11" name="Rectangle 36"/>
            <p:cNvSpPr/>
            <p:nvPr/>
          </p:nvSpPr>
          <p:spPr bwMode="auto">
            <a:xfrm>
              <a:off x="1718153"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1</a:t>
              </a:r>
            </a:p>
          </p:txBody>
        </p:sp>
        <p:sp>
          <p:nvSpPr>
            <p:cNvPr id="12" name="Rectangle 37"/>
            <p:cNvSpPr/>
            <p:nvPr/>
          </p:nvSpPr>
          <p:spPr bwMode="auto">
            <a:xfrm>
              <a:off x="3049738"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2</a:t>
              </a:r>
            </a:p>
          </p:txBody>
        </p:sp>
        <p:sp>
          <p:nvSpPr>
            <p:cNvPr id="13" name="Rectangle 40"/>
            <p:cNvSpPr/>
            <p:nvPr/>
          </p:nvSpPr>
          <p:spPr bwMode="auto">
            <a:xfrm>
              <a:off x="4362025"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3</a:t>
              </a:r>
            </a:p>
          </p:txBody>
        </p:sp>
        <p:sp>
          <p:nvSpPr>
            <p:cNvPr id="14" name="Rectangle 41"/>
            <p:cNvSpPr/>
            <p:nvPr/>
          </p:nvSpPr>
          <p:spPr bwMode="auto">
            <a:xfrm>
              <a:off x="1698853" y="4935431"/>
              <a:ext cx="3878964" cy="463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Data Access</a:t>
              </a:r>
            </a:p>
          </p:txBody>
        </p:sp>
      </p:grpSp>
      <p:grpSp>
        <p:nvGrpSpPr>
          <p:cNvPr id="25" name="Group 66"/>
          <p:cNvGrpSpPr/>
          <p:nvPr/>
        </p:nvGrpSpPr>
        <p:grpSpPr>
          <a:xfrm>
            <a:off x="6400802" y="1925290"/>
            <a:ext cx="4405744" cy="3473300"/>
            <a:chOff x="6400802" y="1925290"/>
            <a:chExt cx="4405744" cy="3473300"/>
          </a:xfrm>
        </p:grpSpPr>
        <p:sp>
          <p:nvSpPr>
            <p:cNvPr id="94" name="Text Placeholder 4"/>
            <p:cNvSpPr txBox="1">
              <a:spLocks/>
            </p:cNvSpPr>
            <p:nvPr/>
          </p:nvSpPr>
          <p:spPr>
            <a:xfrm>
              <a:off x="6400802" y="1925290"/>
              <a:ext cx="4405744" cy="770648"/>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gn="ctr" defTabSz="895075">
                <a:spcBef>
                  <a:spcPct val="0"/>
                </a:spcBef>
                <a:buClrTx/>
                <a:buSzTx/>
                <a:defRPr/>
              </a:pPr>
              <a:r>
                <a:rPr lang="en-US" sz="3132" dirty="0" err="1">
                  <a:solidFill>
                    <a:schemeClr val="tx1"/>
                  </a:solidFill>
                  <a:latin typeface="Segoe UI Light"/>
                </a:rPr>
                <a:t>Microservicios</a:t>
              </a:r>
              <a:endParaRPr lang="en-US" sz="2350" kern="0" dirty="0">
                <a:solidFill>
                  <a:schemeClr val="tx1"/>
                </a:solidFill>
                <a:latin typeface="Segoe UI Semibold" panose="020B0702040204020203" pitchFamily="34" charset="0"/>
                <a:cs typeface="Segoe UI Semibold" panose="020B0702040204020203" pitchFamily="34" charset="0"/>
              </a:endParaRPr>
            </a:p>
          </p:txBody>
        </p:sp>
        <p:grpSp>
          <p:nvGrpSpPr>
            <p:cNvPr id="22" name="Group 77"/>
            <p:cNvGrpSpPr/>
            <p:nvPr/>
          </p:nvGrpSpPr>
          <p:grpSpPr>
            <a:xfrm>
              <a:off x="7317530" y="3136181"/>
              <a:ext cx="2572287" cy="2262409"/>
              <a:chOff x="7317530" y="3136181"/>
              <a:chExt cx="2572287" cy="2262409"/>
            </a:xfrm>
          </p:grpSpPr>
          <p:grpSp>
            <p:nvGrpSpPr>
              <p:cNvPr id="15" name="Group 78"/>
              <p:cNvGrpSpPr/>
              <p:nvPr/>
            </p:nvGrpSpPr>
            <p:grpSpPr>
              <a:xfrm>
                <a:off x="8691952" y="3136181"/>
                <a:ext cx="1197865" cy="658368"/>
                <a:chOff x="8691952" y="3136181"/>
                <a:chExt cx="1197865" cy="658368"/>
              </a:xfrm>
            </p:grpSpPr>
            <p:sp>
              <p:nvSpPr>
                <p:cNvPr id="47" name="Rectangle 104"/>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105"/>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16" name="Group 79"/>
              <p:cNvGrpSpPr/>
              <p:nvPr/>
            </p:nvGrpSpPr>
            <p:grpSpPr>
              <a:xfrm>
                <a:off x="7317530" y="3136181"/>
                <a:ext cx="1197865" cy="658368"/>
                <a:chOff x="7317530" y="3136181"/>
                <a:chExt cx="1197865" cy="658368"/>
              </a:xfrm>
            </p:grpSpPr>
            <p:sp>
              <p:nvSpPr>
                <p:cNvPr id="46" name="Rectangle 102"/>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 name="Group 80"/>
              <p:cNvGrpSpPr/>
              <p:nvPr/>
            </p:nvGrpSpPr>
            <p:grpSpPr>
              <a:xfrm>
                <a:off x="7317530" y="3943558"/>
                <a:ext cx="1197865" cy="658368"/>
                <a:chOff x="7317530" y="3943558"/>
                <a:chExt cx="1197865" cy="658368"/>
              </a:xfrm>
            </p:grpSpPr>
            <p:sp>
              <p:nvSpPr>
                <p:cNvPr id="48" name="Rectangle 100"/>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Group 81"/>
              <p:cNvGrpSpPr/>
              <p:nvPr/>
            </p:nvGrpSpPr>
            <p:grpSpPr>
              <a:xfrm>
                <a:off x="8691952" y="3943558"/>
                <a:ext cx="1197865" cy="658368"/>
                <a:chOff x="8691952" y="3943558"/>
                <a:chExt cx="1197865" cy="658368"/>
              </a:xfrm>
            </p:grpSpPr>
            <p:sp>
              <p:nvSpPr>
                <p:cNvPr id="49" name="Rectangle 98"/>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82"/>
              <p:cNvGrpSpPr/>
              <p:nvPr/>
            </p:nvGrpSpPr>
            <p:grpSpPr>
              <a:xfrm>
                <a:off x="7317530" y="4740222"/>
                <a:ext cx="1197865" cy="658368"/>
                <a:chOff x="7317530" y="4740222"/>
                <a:chExt cx="1197865" cy="658368"/>
              </a:xfrm>
            </p:grpSpPr>
            <p:sp>
              <p:nvSpPr>
                <p:cNvPr id="52" name="Rectangle 86"/>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87"/>
                <p:cNvGrpSpPr/>
                <p:nvPr/>
              </p:nvGrpSpPr>
              <p:grpSpPr>
                <a:xfrm>
                  <a:off x="7694594" y="4848610"/>
                  <a:ext cx="443737" cy="441593"/>
                  <a:chOff x="5505773" y="4876532"/>
                  <a:chExt cx="267626" cy="266333"/>
                </a:xfrm>
              </p:grpSpPr>
              <p:sp>
                <p:nvSpPr>
                  <p:cNvPr id="68"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0" name="Group 83"/>
              <p:cNvGrpSpPr/>
              <p:nvPr/>
            </p:nvGrpSpPr>
            <p:grpSpPr>
              <a:xfrm>
                <a:off x="8691952" y="4740222"/>
                <a:ext cx="1197865" cy="658368"/>
                <a:chOff x="8691952" y="4740222"/>
                <a:chExt cx="1197865" cy="658368"/>
              </a:xfrm>
            </p:grpSpPr>
            <p:sp>
              <p:nvSpPr>
                <p:cNvPr id="61" name="Rectangle 84"/>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custDataLst>
      <p:tags r:id="rId1"/>
    </p:custDataLst>
    <p:extLst>
      <p:ext uri="{BB962C8B-B14F-4D97-AF65-F5344CB8AC3E}">
        <p14:creationId xmlns:p14="http://schemas.microsoft.com/office/powerpoint/2010/main" val="113029694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¿Por </a:t>
            </a:r>
            <a:r>
              <a:rPr lang="en-US" sz="3600" dirty="0" err="1"/>
              <a:t>qué</a:t>
            </a:r>
            <a:r>
              <a:rPr lang="en-US" sz="3600" dirty="0"/>
              <a:t> </a:t>
            </a:r>
            <a:r>
              <a:rPr lang="en-US" sz="3600" dirty="0" err="1"/>
              <a:t>microservicios</a:t>
            </a:r>
            <a:r>
              <a:rPr lang="en-US" sz="3600" dirty="0"/>
              <a:t>?</a:t>
            </a:r>
          </a:p>
        </p:txBody>
      </p:sp>
      <p:grpSp>
        <p:nvGrpSpPr>
          <p:cNvPr id="9" name="Group 24"/>
          <p:cNvGrpSpPr/>
          <p:nvPr/>
        </p:nvGrpSpPr>
        <p:grpSpPr>
          <a:xfrm>
            <a:off x="388913" y="1925290"/>
            <a:ext cx="3973484" cy="3473300"/>
            <a:chOff x="1662547" y="1925290"/>
            <a:chExt cx="3973484" cy="3473300"/>
          </a:xfrm>
        </p:grpSpPr>
        <p:sp>
          <p:nvSpPr>
            <p:cNvPr id="188" name="Text Placeholder 4"/>
            <p:cNvSpPr txBox="1">
              <a:spLocks/>
            </p:cNvSpPr>
            <p:nvPr/>
          </p:nvSpPr>
          <p:spPr>
            <a:xfrm>
              <a:off x="1662547" y="1925290"/>
              <a:ext cx="3973484" cy="770648"/>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gn="ctr" defTabSz="895075">
                <a:spcBef>
                  <a:spcPct val="0"/>
                </a:spcBef>
                <a:buClrTx/>
                <a:buSzTx/>
                <a:defRPr/>
              </a:pPr>
              <a:r>
                <a:rPr lang="en-US" sz="3200" dirty="0" err="1">
                  <a:solidFill>
                    <a:schemeClr val="tx1"/>
                  </a:solidFill>
                  <a:latin typeface="Segoe UI Light"/>
                </a:rPr>
                <a:t>Enfoque</a:t>
              </a:r>
              <a:r>
                <a:rPr lang="en-US" sz="3200" dirty="0">
                  <a:solidFill>
                    <a:schemeClr val="tx1"/>
                  </a:solidFill>
                  <a:latin typeface="Segoe UI Light"/>
                </a:rPr>
                <a:t> </a:t>
              </a:r>
              <a:r>
                <a:rPr lang="en-US" sz="3200" dirty="0" err="1">
                  <a:solidFill>
                    <a:schemeClr val="tx1"/>
                  </a:solidFill>
                  <a:latin typeface="Segoe UI Light"/>
                </a:rPr>
                <a:t>tradicional</a:t>
              </a:r>
              <a:endParaRPr lang="en-US" sz="3200" dirty="0">
                <a:solidFill>
                  <a:schemeClr val="tx1"/>
                </a:solidFill>
                <a:latin typeface="Segoe UI Light"/>
              </a:endParaRPr>
            </a:p>
          </p:txBody>
        </p:sp>
        <p:sp>
          <p:nvSpPr>
            <p:cNvPr id="3" name="Rectangle 26"/>
            <p:cNvSpPr/>
            <p:nvPr/>
          </p:nvSpPr>
          <p:spPr bwMode="auto">
            <a:xfrm>
              <a:off x="2316399" y="3912620"/>
              <a:ext cx="2663170" cy="964916"/>
            </a:xfrm>
            <a:prstGeom prst="rect">
              <a:avLst/>
            </a:prstGeom>
            <a:noFill/>
            <a:ln>
              <a:solidFill>
                <a:srgbClr val="9292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Connector 31"/>
            <p:cNvCxnSpPr/>
            <p:nvPr/>
          </p:nvCxnSpPr>
          <p:spPr>
            <a:xfrm flipH="1">
              <a:off x="3639677" y="4366058"/>
              <a:ext cx="1829" cy="49724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4" name="Straight Connector 32"/>
            <p:cNvCxnSpPr/>
            <p:nvPr/>
          </p:nvCxnSpPr>
          <p:spPr>
            <a:xfrm flipH="1">
              <a:off x="3640591" y="3904449"/>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8" name="Straight Connector 33"/>
            <p:cNvCxnSpPr/>
            <p:nvPr/>
          </p:nvCxnSpPr>
          <p:spPr>
            <a:xfrm flipH="1">
              <a:off x="2318254" y="3904449"/>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9" name="Straight Connector 34"/>
            <p:cNvCxnSpPr/>
            <p:nvPr/>
          </p:nvCxnSpPr>
          <p:spPr>
            <a:xfrm flipH="1">
              <a:off x="4978988" y="3913922"/>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30" name="Straight Connector 35"/>
            <p:cNvCxnSpPr/>
            <p:nvPr/>
          </p:nvCxnSpPr>
          <p:spPr>
            <a:xfrm flipH="1">
              <a:off x="2960171" y="3595719"/>
              <a:ext cx="1829" cy="312633"/>
            </a:xfrm>
            <a:prstGeom prst="line">
              <a:avLst/>
            </a:prstGeom>
            <a:noFill/>
            <a:ln w="9525" cap="flat" cmpd="sng" algn="ctr">
              <a:solidFill>
                <a:schemeClr val="tx1">
                  <a:lumMod val="60000"/>
                  <a:lumOff val="40000"/>
                </a:schemeClr>
              </a:solidFill>
              <a:prstDash val="solid"/>
              <a:miter lim="800000"/>
              <a:tailEnd type="none" w="lg" len="med"/>
            </a:ln>
            <a:effectLst/>
          </p:spPr>
        </p:cxnSp>
        <p:cxnSp>
          <p:nvCxnSpPr>
            <p:cNvPr id="31" name="Straight Connector 36"/>
            <p:cNvCxnSpPr/>
            <p:nvPr/>
          </p:nvCxnSpPr>
          <p:spPr>
            <a:xfrm flipH="1">
              <a:off x="4325058" y="3595719"/>
              <a:ext cx="1829" cy="312633"/>
            </a:xfrm>
            <a:prstGeom prst="line">
              <a:avLst/>
            </a:prstGeom>
            <a:noFill/>
            <a:ln w="9525" cap="flat" cmpd="sng" algn="ctr">
              <a:solidFill>
                <a:schemeClr val="tx1">
                  <a:lumMod val="60000"/>
                  <a:lumOff val="40000"/>
                </a:schemeClr>
              </a:solidFill>
              <a:prstDash val="solid"/>
              <a:miter lim="800000"/>
              <a:tailEnd type="none" w="lg" len="med"/>
            </a:ln>
            <a:effectLst/>
          </p:spPr>
        </p:cxnSp>
        <p:sp>
          <p:nvSpPr>
            <p:cNvPr id="2" name="Rectangle 37"/>
            <p:cNvSpPr/>
            <p:nvPr/>
          </p:nvSpPr>
          <p:spPr bwMode="auto">
            <a:xfrm>
              <a:off x="2354996" y="3136181"/>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API</a:t>
              </a: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38"/>
            <p:cNvSpPr/>
            <p:nvPr/>
          </p:nvSpPr>
          <p:spPr bwMode="auto">
            <a:xfrm>
              <a:off x="3725177" y="3136181"/>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UI</a:t>
              </a:r>
            </a:p>
          </p:txBody>
        </p:sp>
        <p:sp>
          <p:nvSpPr>
            <p:cNvPr id="11" name="Rectangle 39"/>
            <p:cNvSpPr/>
            <p:nvPr/>
          </p:nvSpPr>
          <p:spPr bwMode="auto">
            <a:xfrm>
              <a:off x="1718153"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1</a:t>
              </a:r>
            </a:p>
          </p:txBody>
        </p:sp>
        <p:sp>
          <p:nvSpPr>
            <p:cNvPr id="12" name="Rectangle 40"/>
            <p:cNvSpPr/>
            <p:nvPr/>
          </p:nvSpPr>
          <p:spPr bwMode="auto">
            <a:xfrm>
              <a:off x="3049738"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2</a:t>
              </a:r>
            </a:p>
          </p:txBody>
        </p:sp>
        <p:sp>
          <p:nvSpPr>
            <p:cNvPr id="13" name="Rectangle 41"/>
            <p:cNvSpPr/>
            <p:nvPr/>
          </p:nvSpPr>
          <p:spPr bwMode="auto">
            <a:xfrm>
              <a:off x="4362025"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3</a:t>
              </a:r>
            </a:p>
          </p:txBody>
        </p:sp>
        <p:sp>
          <p:nvSpPr>
            <p:cNvPr id="14" name="Rectangle 42"/>
            <p:cNvSpPr/>
            <p:nvPr/>
          </p:nvSpPr>
          <p:spPr bwMode="auto">
            <a:xfrm>
              <a:off x="1698853" y="4935431"/>
              <a:ext cx="3878964" cy="463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Data Access</a:t>
              </a:r>
            </a:p>
          </p:txBody>
        </p:sp>
      </p:grpSp>
      <p:sp>
        <p:nvSpPr>
          <p:cNvPr id="51" name="Text Placeholder 4"/>
          <p:cNvSpPr txBox="1">
            <a:spLocks/>
          </p:cNvSpPr>
          <p:nvPr/>
        </p:nvSpPr>
        <p:spPr>
          <a:xfrm>
            <a:off x="4914900" y="1925290"/>
            <a:ext cx="6858000" cy="770648"/>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gn="ctr" defTabSz="895075">
              <a:spcBef>
                <a:spcPct val="0"/>
              </a:spcBef>
              <a:buClrTx/>
              <a:buSzTx/>
              <a:defRPr/>
            </a:pPr>
            <a:r>
              <a:rPr lang="en-US" sz="3132" dirty="0">
                <a:solidFill>
                  <a:schemeClr val="tx1"/>
                </a:solidFill>
                <a:latin typeface="Segoe UI Light"/>
              </a:rPr>
              <a:t>Microservices approach</a:t>
            </a:r>
            <a:endParaRPr lang="en-US" sz="2350" kern="0" dirty="0">
              <a:solidFill>
                <a:schemeClr val="tx1"/>
              </a:solidFill>
              <a:latin typeface="Segoe UI Semibold" panose="020B0702040204020203" pitchFamily="34" charset="0"/>
              <a:cs typeface="Segoe UI Semibold" panose="020B0702040204020203" pitchFamily="34" charset="0"/>
            </a:endParaRPr>
          </a:p>
        </p:txBody>
      </p:sp>
      <p:grpSp>
        <p:nvGrpSpPr>
          <p:cNvPr id="38" name="Group 37"/>
          <p:cNvGrpSpPr/>
          <p:nvPr/>
        </p:nvGrpSpPr>
        <p:grpSpPr>
          <a:xfrm>
            <a:off x="4965610" y="3136181"/>
            <a:ext cx="6758170" cy="1893019"/>
            <a:chOff x="4965610" y="3136181"/>
            <a:chExt cx="6758170" cy="1893019"/>
          </a:xfrm>
        </p:grpSpPr>
        <p:sp>
          <p:nvSpPr>
            <p:cNvPr id="119" name="Rectangle 118"/>
            <p:cNvSpPr/>
            <p:nvPr/>
          </p:nvSpPr>
          <p:spPr bwMode="auto">
            <a:xfrm>
              <a:off x="8418559" y="3136181"/>
              <a:ext cx="1002286" cy="550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8725291" y="3217207"/>
              <a:ext cx="388823" cy="388823"/>
            </a:xfrm>
            <a:prstGeom prst="ellipse">
              <a:avLst/>
            </a:prstGeom>
          </p:spPr>
        </p:pic>
        <p:sp>
          <p:nvSpPr>
            <p:cNvPr id="117" name="Rectangle 116"/>
            <p:cNvSpPr/>
            <p:nvPr/>
          </p:nvSpPr>
          <p:spPr bwMode="auto">
            <a:xfrm>
              <a:off x="7268543" y="3136181"/>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13"/>
            <p:cNvSpPr>
              <a:spLocks noEditPoints="1"/>
            </p:cNvSpPr>
            <p:nvPr/>
          </p:nvSpPr>
          <p:spPr bwMode="auto">
            <a:xfrm>
              <a:off x="7580278" y="3243833"/>
              <a:ext cx="378815" cy="335571"/>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p:cNvSpPr/>
            <p:nvPr/>
          </p:nvSpPr>
          <p:spPr bwMode="auto">
            <a:xfrm>
              <a:off x="7268543" y="3811735"/>
              <a:ext cx="1002286" cy="550874"/>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4"/>
            <p:cNvSpPr>
              <a:spLocks noEditPoints="1"/>
            </p:cNvSpPr>
            <p:nvPr/>
          </p:nvSpPr>
          <p:spPr bwMode="auto">
            <a:xfrm>
              <a:off x="7624959" y="3910674"/>
              <a:ext cx="289455" cy="352997"/>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112"/>
            <p:cNvSpPr/>
            <p:nvPr/>
          </p:nvSpPr>
          <p:spPr bwMode="auto">
            <a:xfrm>
              <a:off x="8418559" y="3811735"/>
              <a:ext cx="1002286" cy="550874"/>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5"/>
            <p:cNvSpPr>
              <a:spLocks noEditPoints="1"/>
            </p:cNvSpPr>
            <p:nvPr/>
          </p:nvSpPr>
          <p:spPr bwMode="auto">
            <a:xfrm>
              <a:off x="8772272" y="3900528"/>
              <a:ext cx="294860" cy="373287"/>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102"/>
            <p:cNvSpPr/>
            <p:nvPr/>
          </p:nvSpPr>
          <p:spPr bwMode="auto">
            <a:xfrm>
              <a:off x="7268543" y="4478326"/>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7584043" y="4569017"/>
              <a:ext cx="371287" cy="369493"/>
              <a:chOff x="5505773" y="4876532"/>
              <a:chExt cx="267626" cy="266333"/>
            </a:xfrm>
          </p:grpSpPr>
          <p:sp>
            <p:nvSpPr>
              <p:cNvPr id="105"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1" name="Rectangle 100"/>
            <p:cNvSpPr/>
            <p:nvPr/>
          </p:nvSpPr>
          <p:spPr bwMode="auto">
            <a:xfrm>
              <a:off x="8418559" y="4478326"/>
              <a:ext cx="1002286" cy="550874"/>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6"/>
            <p:cNvSpPr>
              <a:spLocks noEditPoints="1"/>
            </p:cNvSpPr>
            <p:nvPr/>
          </p:nvSpPr>
          <p:spPr bwMode="auto">
            <a:xfrm>
              <a:off x="8754184" y="4577314"/>
              <a:ext cx="331036" cy="3528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121"/>
            <p:cNvSpPr/>
            <p:nvPr/>
          </p:nvSpPr>
          <p:spPr bwMode="auto">
            <a:xfrm>
              <a:off x="6115626" y="3136181"/>
              <a:ext cx="1002286" cy="550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23" name="Picture 122"/>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6422358" y="3217207"/>
              <a:ext cx="388823" cy="388823"/>
            </a:xfrm>
            <a:prstGeom prst="ellipse">
              <a:avLst/>
            </a:prstGeom>
          </p:spPr>
        </p:pic>
        <p:sp>
          <p:nvSpPr>
            <p:cNvPr id="125" name="Rectangle 124"/>
            <p:cNvSpPr/>
            <p:nvPr/>
          </p:nvSpPr>
          <p:spPr bwMode="auto">
            <a:xfrm>
              <a:off x="4965610" y="3136181"/>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13"/>
            <p:cNvSpPr>
              <a:spLocks noEditPoints="1"/>
            </p:cNvSpPr>
            <p:nvPr/>
          </p:nvSpPr>
          <p:spPr bwMode="auto">
            <a:xfrm>
              <a:off x="5277345" y="3243833"/>
              <a:ext cx="378815" cy="335571"/>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p:cNvSpPr/>
            <p:nvPr/>
          </p:nvSpPr>
          <p:spPr bwMode="auto">
            <a:xfrm>
              <a:off x="4965610" y="3811735"/>
              <a:ext cx="1002286" cy="550874"/>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4"/>
            <p:cNvSpPr>
              <a:spLocks noEditPoints="1"/>
            </p:cNvSpPr>
            <p:nvPr/>
          </p:nvSpPr>
          <p:spPr bwMode="auto">
            <a:xfrm>
              <a:off x="5322026" y="3910674"/>
              <a:ext cx="289455" cy="352997"/>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p:cNvSpPr/>
            <p:nvPr/>
          </p:nvSpPr>
          <p:spPr bwMode="auto">
            <a:xfrm>
              <a:off x="6115626" y="3811735"/>
              <a:ext cx="1002286" cy="550874"/>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eeform 15"/>
            <p:cNvSpPr>
              <a:spLocks noEditPoints="1"/>
            </p:cNvSpPr>
            <p:nvPr/>
          </p:nvSpPr>
          <p:spPr bwMode="auto">
            <a:xfrm>
              <a:off x="6469339" y="3900528"/>
              <a:ext cx="294860" cy="373287"/>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p:cNvSpPr/>
            <p:nvPr/>
          </p:nvSpPr>
          <p:spPr bwMode="auto">
            <a:xfrm>
              <a:off x="4965610" y="4478326"/>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p:cNvGrpSpPr/>
            <p:nvPr/>
          </p:nvGrpSpPr>
          <p:grpSpPr>
            <a:xfrm>
              <a:off x="5281110" y="4569017"/>
              <a:ext cx="371287" cy="369493"/>
              <a:chOff x="5505773" y="4876532"/>
              <a:chExt cx="267626" cy="266333"/>
            </a:xfrm>
          </p:grpSpPr>
          <p:sp>
            <p:nvSpPr>
              <p:cNvPr id="156"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5" name="Rectangle 164"/>
            <p:cNvSpPr/>
            <p:nvPr/>
          </p:nvSpPr>
          <p:spPr bwMode="auto">
            <a:xfrm>
              <a:off x="6115626" y="4478326"/>
              <a:ext cx="1002286" cy="550874"/>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6"/>
            <p:cNvSpPr>
              <a:spLocks noEditPoints="1"/>
            </p:cNvSpPr>
            <p:nvPr/>
          </p:nvSpPr>
          <p:spPr bwMode="auto">
            <a:xfrm>
              <a:off x="6451251" y="4577314"/>
              <a:ext cx="331036" cy="3528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67"/>
            <p:cNvSpPr/>
            <p:nvPr/>
          </p:nvSpPr>
          <p:spPr bwMode="auto">
            <a:xfrm>
              <a:off x="10721494" y="3136181"/>
              <a:ext cx="1002286" cy="550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69" name="Picture 168"/>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11028226" y="3217207"/>
              <a:ext cx="388823" cy="388823"/>
            </a:xfrm>
            <a:prstGeom prst="ellipse">
              <a:avLst/>
            </a:prstGeom>
          </p:spPr>
        </p:pic>
        <p:sp>
          <p:nvSpPr>
            <p:cNvPr id="171" name="Rectangle 170"/>
            <p:cNvSpPr/>
            <p:nvPr/>
          </p:nvSpPr>
          <p:spPr bwMode="auto">
            <a:xfrm>
              <a:off x="9571478" y="3136181"/>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72" name="Freeform 13"/>
            <p:cNvSpPr>
              <a:spLocks noEditPoints="1"/>
            </p:cNvSpPr>
            <p:nvPr/>
          </p:nvSpPr>
          <p:spPr bwMode="auto">
            <a:xfrm>
              <a:off x="9883213" y="3243833"/>
              <a:ext cx="378815" cy="335571"/>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173"/>
            <p:cNvSpPr/>
            <p:nvPr/>
          </p:nvSpPr>
          <p:spPr bwMode="auto">
            <a:xfrm>
              <a:off x="9571478" y="3811735"/>
              <a:ext cx="1002286" cy="550874"/>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14"/>
            <p:cNvSpPr>
              <a:spLocks noEditPoints="1"/>
            </p:cNvSpPr>
            <p:nvPr/>
          </p:nvSpPr>
          <p:spPr bwMode="auto">
            <a:xfrm>
              <a:off x="9927894" y="3910674"/>
              <a:ext cx="289455" cy="352997"/>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176"/>
            <p:cNvSpPr/>
            <p:nvPr/>
          </p:nvSpPr>
          <p:spPr bwMode="auto">
            <a:xfrm>
              <a:off x="10721494" y="3811735"/>
              <a:ext cx="1002286" cy="550874"/>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Freeform 15"/>
            <p:cNvSpPr>
              <a:spLocks noEditPoints="1"/>
            </p:cNvSpPr>
            <p:nvPr/>
          </p:nvSpPr>
          <p:spPr bwMode="auto">
            <a:xfrm>
              <a:off x="11075207" y="3900528"/>
              <a:ext cx="294860" cy="373287"/>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179"/>
            <p:cNvSpPr/>
            <p:nvPr/>
          </p:nvSpPr>
          <p:spPr bwMode="auto">
            <a:xfrm>
              <a:off x="9571478" y="4478326"/>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81" name="Group 180"/>
            <p:cNvGrpSpPr/>
            <p:nvPr/>
          </p:nvGrpSpPr>
          <p:grpSpPr>
            <a:xfrm>
              <a:off x="9886978" y="4569017"/>
              <a:ext cx="371287" cy="369493"/>
              <a:chOff x="5505773" y="4876532"/>
              <a:chExt cx="267626" cy="266333"/>
            </a:xfrm>
          </p:grpSpPr>
          <p:sp>
            <p:nvSpPr>
              <p:cNvPr id="182"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2" name="Rectangle 191"/>
            <p:cNvSpPr/>
            <p:nvPr/>
          </p:nvSpPr>
          <p:spPr bwMode="auto">
            <a:xfrm>
              <a:off x="10721494" y="4478326"/>
              <a:ext cx="1002286" cy="550874"/>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93" name="Freeform 16"/>
            <p:cNvSpPr>
              <a:spLocks noEditPoints="1"/>
            </p:cNvSpPr>
            <p:nvPr/>
          </p:nvSpPr>
          <p:spPr bwMode="auto">
            <a:xfrm>
              <a:off x="11057119" y="4577314"/>
              <a:ext cx="331036" cy="3528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5" name="Group 554"/>
          <p:cNvGrpSpPr/>
          <p:nvPr/>
        </p:nvGrpSpPr>
        <p:grpSpPr>
          <a:xfrm>
            <a:off x="11874410" y="3136181"/>
            <a:ext cx="1002286" cy="550874"/>
            <a:chOff x="7317530" y="3136181"/>
            <a:chExt cx="1197865" cy="658368"/>
          </a:xfrm>
        </p:grpSpPr>
        <p:sp>
          <p:nvSpPr>
            <p:cNvPr id="556" name="Rectangle 555"/>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57"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8" name="Group 557"/>
          <p:cNvGrpSpPr/>
          <p:nvPr/>
        </p:nvGrpSpPr>
        <p:grpSpPr>
          <a:xfrm>
            <a:off x="11874410" y="3811735"/>
            <a:ext cx="1002286" cy="550874"/>
            <a:chOff x="7317530" y="3943558"/>
            <a:chExt cx="1197865" cy="658368"/>
          </a:xfrm>
        </p:grpSpPr>
        <p:sp>
          <p:nvSpPr>
            <p:cNvPr id="559" name="Rectangle 558"/>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60"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1" name="Group 560"/>
          <p:cNvGrpSpPr/>
          <p:nvPr/>
        </p:nvGrpSpPr>
        <p:grpSpPr>
          <a:xfrm>
            <a:off x="11874410" y="4478326"/>
            <a:ext cx="1002286" cy="550874"/>
            <a:chOff x="7317530" y="4740222"/>
            <a:chExt cx="1197865" cy="658368"/>
          </a:xfrm>
        </p:grpSpPr>
        <p:sp>
          <p:nvSpPr>
            <p:cNvPr id="562" name="Rectangle 561"/>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63" name="Group 562"/>
            <p:cNvGrpSpPr/>
            <p:nvPr/>
          </p:nvGrpSpPr>
          <p:grpSpPr>
            <a:xfrm>
              <a:off x="7694594" y="4848610"/>
              <a:ext cx="443737" cy="441593"/>
              <a:chOff x="5505773" y="4876532"/>
              <a:chExt cx="267626" cy="266333"/>
            </a:xfrm>
          </p:grpSpPr>
          <p:sp>
            <p:nvSpPr>
              <p:cNvPr id="564"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65"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66"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67"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68"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69"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70"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71"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2" name="Group 31"/>
          <p:cNvGrpSpPr/>
          <p:nvPr/>
        </p:nvGrpSpPr>
        <p:grpSpPr>
          <a:xfrm>
            <a:off x="4965610" y="1104178"/>
            <a:ext cx="7911086" cy="550874"/>
            <a:chOff x="4965610" y="1104178"/>
            <a:chExt cx="7911086" cy="550874"/>
          </a:xfrm>
        </p:grpSpPr>
        <p:grpSp>
          <p:nvGrpSpPr>
            <p:cNvPr id="194" name="Group 193"/>
            <p:cNvGrpSpPr/>
            <p:nvPr/>
          </p:nvGrpSpPr>
          <p:grpSpPr>
            <a:xfrm>
              <a:off x="8418559" y="1104178"/>
              <a:ext cx="1002286" cy="550874"/>
              <a:chOff x="8691952" y="3136181"/>
              <a:chExt cx="1197865" cy="658368"/>
            </a:xfrm>
          </p:grpSpPr>
          <p:sp>
            <p:nvSpPr>
              <p:cNvPr id="195" name="Rectangle 194"/>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96" name="Picture 195"/>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197" name="Group 196"/>
            <p:cNvGrpSpPr/>
            <p:nvPr/>
          </p:nvGrpSpPr>
          <p:grpSpPr>
            <a:xfrm>
              <a:off x="7268543" y="1104178"/>
              <a:ext cx="1002286" cy="550874"/>
              <a:chOff x="7317530" y="3136181"/>
              <a:chExt cx="1197865" cy="658368"/>
            </a:xfrm>
          </p:grpSpPr>
          <p:sp>
            <p:nvSpPr>
              <p:cNvPr id="198" name="Rectangle 197"/>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99"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0" name="Group 219"/>
            <p:cNvGrpSpPr/>
            <p:nvPr/>
          </p:nvGrpSpPr>
          <p:grpSpPr>
            <a:xfrm>
              <a:off x="6115626" y="1104178"/>
              <a:ext cx="1002286" cy="550874"/>
              <a:chOff x="8691952" y="3136181"/>
              <a:chExt cx="1197865" cy="658368"/>
            </a:xfrm>
          </p:grpSpPr>
          <p:sp>
            <p:nvSpPr>
              <p:cNvPr id="221" name="Rectangle 220"/>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222" name="Picture 221"/>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223" name="Group 222"/>
            <p:cNvGrpSpPr/>
            <p:nvPr/>
          </p:nvGrpSpPr>
          <p:grpSpPr>
            <a:xfrm>
              <a:off x="4965610" y="1104178"/>
              <a:ext cx="1002286" cy="550874"/>
              <a:chOff x="7317530" y="3136181"/>
              <a:chExt cx="1197865" cy="658368"/>
            </a:xfrm>
          </p:grpSpPr>
          <p:sp>
            <p:nvSpPr>
              <p:cNvPr id="224" name="Rectangle 223"/>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6" name="Group 245"/>
            <p:cNvGrpSpPr/>
            <p:nvPr/>
          </p:nvGrpSpPr>
          <p:grpSpPr>
            <a:xfrm>
              <a:off x="10721494" y="1104178"/>
              <a:ext cx="1002286" cy="550874"/>
              <a:chOff x="8691952" y="3136181"/>
              <a:chExt cx="1197865" cy="658368"/>
            </a:xfrm>
          </p:grpSpPr>
          <p:sp>
            <p:nvSpPr>
              <p:cNvPr id="247" name="Rectangle 246"/>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248" name="Picture 247"/>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249" name="Group 248"/>
            <p:cNvGrpSpPr/>
            <p:nvPr/>
          </p:nvGrpSpPr>
          <p:grpSpPr>
            <a:xfrm>
              <a:off x="9571478" y="1104178"/>
              <a:ext cx="1002286" cy="550874"/>
              <a:chOff x="7317530" y="3136181"/>
              <a:chExt cx="1197865" cy="658368"/>
            </a:xfrm>
          </p:grpSpPr>
          <p:sp>
            <p:nvSpPr>
              <p:cNvPr id="250" name="Rectangle 249"/>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72" name="Group 571"/>
            <p:cNvGrpSpPr/>
            <p:nvPr/>
          </p:nvGrpSpPr>
          <p:grpSpPr>
            <a:xfrm>
              <a:off x="11874410" y="1104178"/>
              <a:ext cx="1002286" cy="550874"/>
              <a:chOff x="7317530" y="3136181"/>
              <a:chExt cx="1197865" cy="658368"/>
            </a:xfrm>
          </p:grpSpPr>
          <p:sp>
            <p:nvSpPr>
              <p:cNvPr id="573" name="Rectangle 572"/>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74"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7" name="Group 26"/>
          <p:cNvGrpSpPr/>
          <p:nvPr/>
        </p:nvGrpSpPr>
        <p:grpSpPr>
          <a:xfrm>
            <a:off x="4965610" y="1779732"/>
            <a:ext cx="7911086" cy="550874"/>
            <a:chOff x="4965610" y="1779732"/>
            <a:chExt cx="7911086" cy="550874"/>
          </a:xfrm>
        </p:grpSpPr>
        <p:grpSp>
          <p:nvGrpSpPr>
            <p:cNvPr id="200" name="Group 199"/>
            <p:cNvGrpSpPr/>
            <p:nvPr/>
          </p:nvGrpSpPr>
          <p:grpSpPr>
            <a:xfrm>
              <a:off x="7268543" y="1779732"/>
              <a:ext cx="1002286" cy="550874"/>
              <a:chOff x="7317530" y="3943558"/>
              <a:chExt cx="1197865" cy="658368"/>
            </a:xfrm>
          </p:grpSpPr>
          <p:sp>
            <p:nvSpPr>
              <p:cNvPr id="201" name="Rectangle 200"/>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02"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3" name="Group 202"/>
            <p:cNvGrpSpPr/>
            <p:nvPr/>
          </p:nvGrpSpPr>
          <p:grpSpPr>
            <a:xfrm>
              <a:off x="8418559" y="1779732"/>
              <a:ext cx="1002286" cy="550874"/>
              <a:chOff x="8691952" y="3943558"/>
              <a:chExt cx="1197865" cy="658368"/>
            </a:xfrm>
          </p:grpSpPr>
          <p:sp>
            <p:nvSpPr>
              <p:cNvPr id="204" name="Rectangle 203"/>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05"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6" name="Group 225"/>
            <p:cNvGrpSpPr/>
            <p:nvPr/>
          </p:nvGrpSpPr>
          <p:grpSpPr>
            <a:xfrm>
              <a:off x="4965610" y="1779732"/>
              <a:ext cx="1002286" cy="550874"/>
              <a:chOff x="7317530" y="3943558"/>
              <a:chExt cx="1197865" cy="658368"/>
            </a:xfrm>
          </p:grpSpPr>
          <p:sp>
            <p:nvSpPr>
              <p:cNvPr id="227" name="Rectangle 226"/>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9" name="Group 228"/>
            <p:cNvGrpSpPr/>
            <p:nvPr/>
          </p:nvGrpSpPr>
          <p:grpSpPr>
            <a:xfrm>
              <a:off x="6115626" y="1779732"/>
              <a:ext cx="1002286" cy="550874"/>
              <a:chOff x="8691952" y="3943558"/>
              <a:chExt cx="1197865" cy="658368"/>
            </a:xfrm>
          </p:grpSpPr>
          <p:sp>
            <p:nvSpPr>
              <p:cNvPr id="230" name="Rectangle 229"/>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31"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2" name="Group 251"/>
            <p:cNvGrpSpPr/>
            <p:nvPr/>
          </p:nvGrpSpPr>
          <p:grpSpPr>
            <a:xfrm>
              <a:off x="9571478" y="1779732"/>
              <a:ext cx="1002286" cy="550874"/>
              <a:chOff x="7317530" y="3943558"/>
              <a:chExt cx="1197865" cy="658368"/>
            </a:xfrm>
          </p:grpSpPr>
          <p:sp>
            <p:nvSpPr>
              <p:cNvPr id="253" name="Rectangle 252"/>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5" name="Group 254"/>
            <p:cNvGrpSpPr/>
            <p:nvPr/>
          </p:nvGrpSpPr>
          <p:grpSpPr>
            <a:xfrm>
              <a:off x="10721494" y="1779732"/>
              <a:ext cx="1002286" cy="550874"/>
              <a:chOff x="8691952" y="3943558"/>
              <a:chExt cx="1197865" cy="658368"/>
            </a:xfrm>
          </p:grpSpPr>
          <p:sp>
            <p:nvSpPr>
              <p:cNvPr id="256" name="Rectangle 255"/>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75" name="Group 574"/>
            <p:cNvGrpSpPr/>
            <p:nvPr/>
          </p:nvGrpSpPr>
          <p:grpSpPr>
            <a:xfrm>
              <a:off x="11874410" y="1779732"/>
              <a:ext cx="1002286" cy="550874"/>
              <a:chOff x="7317530" y="3943558"/>
              <a:chExt cx="1197865" cy="658368"/>
            </a:xfrm>
          </p:grpSpPr>
          <p:sp>
            <p:nvSpPr>
              <p:cNvPr id="576" name="Rectangle 575"/>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 name="Group 25"/>
          <p:cNvGrpSpPr/>
          <p:nvPr/>
        </p:nvGrpSpPr>
        <p:grpSpPr>
          <a:xfrm>
            <a:off x="4965610" y="2446323"/>
            <a:ext cx="7911086" cy="550874"/>
            <a:chOff x="4965610" y="2446323"/>
            <a:chExt cx="7911086" cy="550874"/>
          </a:xfrm>
        </p:grpSpPr>
        <p:grpSp>
          <p:nvGrpSpPr>
            <p:cNvPr id="206" name="Group 205"/>
            <p:cNvGrpSpPr/>
            <p:nvPr/>
          </p:nvGrpSpPr>
          <p:grpSpPr>
            <a:xfrm>
              <a:off x="7268543" y="2446323"/>
              <a:ext cx="1002286" cy="550874"/>
              <a:chOff x="7317530" y="4740222"/>
              <a:chExt cx="1197865" cy="658368"/>
            </a:xfrm>
          </p:grpSpPr>
          <p:sp>
            <p:nvSpPr>
              <p:cNvPr id="207" name="Rectangle 206"/>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8" name="Group 207"/>
              <p:cNvGrpSpPr/>
              <p:nvPr/>
            </p:nvGrpSpPr>
            <p:grpSpPr>
              <a:xfrm>
                <a:off x="7694594" y="4848610"/>
                <a:ext cx="443737" cy="441593"/>
                <a:chOff x="5505773" y="4876532"/>
                <a:chExt cx="267626" cy="266333"/>
              </a:xfrm>
            </p:grpSpPr>
            <p:sp>
              <p:nvSpPr>
                <p:cNvPr id="209"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7" name="Group 216"/>
            <p:cNvGrpSpPr/>
            <p:nvPr/>
          </p:nvGrpSpPr>
          <p:grpSpPr>
            <a:xfrm>
              <a:off x="8418559" y="2446323"/>
              <a:ext cx="1002286" cy="550874"/>
              <a:chOff x="8691952" y="4740222"/>
              <a:chExt cx="1197865" cy="658368"/>
            </a:xfrm>
          </p:grpSpPr>
          <p:sp>
            <p:nvSpPr>
              <p:cNvPr id="218" name="Rectangle 217"/>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19"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2" name="Group 231"/>
            <p:cNvGrpSpPr/>
            <p:nvPr/>
          </p:nvGrpSpPr>
          <p:grpSpPr>
            <a:xfrm>
              <a:off x="4965610" y="2446323"/>
              <a:ext cx="1002286" cy="550874"/>
              <a:chOff x="7317530" y="4740222"/>
              <a:chExt cx="1197865" cy="658368"/>
            </a:xfrm>
          </p:grpSpPr>
          <p:sp>
            <p:nvSpPr>
              <p:cNvPr id="233" name="Rectangle 232"/>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4" name="Group 233"/>
              <p:cNvGrpSpPr/>
              <p:nvPr/>
            </p:nvGrpSpPr>
            <p:grpSpPr>
              <a:xfrm>
                <a:off x="7694594" y="4848610"/>
                <a:ext cx="443737" cy="441593"/>
                <a:chOff x="5505773" y="4876532"/>
                <a:chExt cx="267626" cy="266333"/>
              </a:xfrm>
            </p:grpSpPr>
            <p:sp>
              <p:nvSpPr>
                <p:cNvPr id="235"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3" name="Group 242"/>
            <p:cNvGrpSpPr/>
            <p:nvPr/>
          </p:nvGrpSpPr>
          <p:grpSpPr>
            <a:xfrm>
              <a:off x="6115626" y="2446323"/>
              <a:ext cx="1002286" cy="550874"/>
              <a:chOff x="8691952" y="4740222"/>
              <a:chExt cx="1197865" cy="658368"/>
            </a:xfrm>
          </p:grpSpPr>
          <p:sp>
            <p:nvSpPr>
              <p:cNvPr id="244" name="Rectangle 243"/>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8" name="Group 257"/>
            <p:cNvGrpSpPr/>
            <p:nvPr/>
          </p:nvGrpSpPr>
          <p:grpSpPr>
            <a:xfrm>
              <a:off x="9571478" y="2446323"/>
              <a:ext cx="1002286" cy="550874"/>
              <a:chOff x="7317530" y="4740222"/>
              <a:chExt cx="1197865" cy="658368"/>
            </a:xfrm>
          </p:grpSpPr>
          <p:sp>
            <p:nvSpPr>
              <p:cNvPr id="259" name="Rectangle 258"/>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0" name="Group 259"/>
              <p:cNvGrpSpPr/>
              <p:nvPr/>
            </p:nvGrpSpPr>
            <p:grpSpPr>
              <a:xfrm>
                <a:off x="7694594" y="4848610"/>
                <a:ext cx="443737" cy="441593"/>
                <a:chOff x="5505773" y="4876532"/>
                <a:chExt cx="267626" cy="266333"/>
              </a:xfrm>
            </p:grpSpPr>
            <p:sp>
              <p:nvSpPr>
                <p:cNvPr id="261"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9" name="Group 268"/>
            <p:cNvGrpSpPr/>
            <p:nvPr/>
          </p:nvGrpSpPr>
          <p:grpSpPr>
            <a:xfrm>
              <a:off x="10721494" y="2446323"/>
              <a:ext cx="1002286" cy="550874"/>
              <a:chOff x="8691952" y="4740222"/>
              <a:chExt cx="1197865" cy="658368"/>
            </a:xfrm>
          </p:grpSpPr>
          <p:sp>
            <p:nvSpPr>
              <p:cNvPr id="270" name="Rectangle 269"/>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71"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78" name="Group 577"/>
            <p:cNvGrpSpPr/>
            <p:nvPr/>
          </p:nvGrpSpPr>
          <p:grpSpPr>
            <a:xfrm>
              <a:off x="11874410" y="2446323"/>
              <a:ext cx="1002286" cy="550874"/>
              <a:chOff x="7317530" y="4740222"/>
              <a:chExt cx="1197865" cy="658368"/>
            </a:xfrm>
          </p:grpSpPr>
          <p:sp>
            <p:nvSpPr>
              <p:cNvPr id="579" name="Rectangle 578"/>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0" name="Group 579"/>
              <p:cNvGrpSpPr/>
              <p:nvPr/>
            </p:nvGrpSpPr>
            <p:grpSpPr>
              <a:xfrm>
                <a:off x="7694594" y="4848610"/>
                <a:ext cx="443737" cy="441593"/>
                <a:chOff x="5505773" y="4876532"/>
                <a:chExt cx="267626" cy="266333"/>
              </a:xfrm>
            </p:grpSpPr>
            <p:sp>
              <p:nvSpPr>
                <p:cNvPr id="581"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2"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3"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4"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5"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6"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7"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8"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35" name="Group 34"/>
          <p:cNvGrpSpPr/>
          <p:nvPr/>
        </p:nvGrpSpPr>
        <p:grpSpPr>
          <a:xfrm>
            <a:off x="4965610" y="5168178"/>
            <a:ext cx="7911086" cy="550874"/>
            <a:chOff x="4965610" y="5168178"/>
            <a:chExt cx="7911086" cy="550874"/>
          </a:xfrm>
        </p:grpSpPr>
        <p:grpSp>
          <p:nvGrpSpPr>
            <p:cNvPr id="272" name="Group 271"/>
            <p:cNvGrpSpPr/>
            <p:nvPr/>
          </p:nvGrpSpPr>
          <p:grpSpPr>
            <a:xfrm>
              <a:off x="8418559" y="5168178"/>
              <a:ext cx="1002286" cy="550874"/>
              <a:chOff x="8691952" y="3136181"/>
              <a:chExt cx="1197865" cy="658368"/>
            </a:xfrm>
          </p:grpSpPr>
          <p:sp>
            <p:nvSpPr>
              <p:cNvPr id="273" name="Rectangle 272"/>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274" name="Picture 273"/>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275" name="Group 274"/>
            <p:cNvGrpSpPr/>
            <p:nvPr/>
          </p:nvGrpSpPr>
          <p:grpSpPr>
            <a:xfrm>
              <a:off x="7268543" y="5168178"/>
              <a:ext cx="1002286" cy="550874"/>
              <a:chOff x="7317530" y="3136181"/>
              <a:chExt cx="1197865" cy="658368"/>
            </a:xfrm>
          </p:grpSpPr>
          <p:sp>
            <p:nvSpPr>
              <p:cNvPr id="276" name="Rectangle 275"/>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77"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8" name="Group 297"/>
            <p:cNvGrpSpPr/>
            <p:nvPr/>
          </p:nvGrpSpPr>
          <p:grpSpPr>
            <a:xfrm>
              <a:off x="6115626" y="5168178"/>
              <a:ext cx="1002286" cy="550874"/>
              <a:chOff x="8691952" y="3136181"/>
              <a:chExt cx="1197865" cy="658368"/>
            </a:xfrm>
          </p:grpSpPr>
          <p:sp>
            <p:nvSpPr>
              <p:cNvPr id="299" name="Rectangle 298"/>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300" name="Picture 299"/>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301" name="Group 300"/>
            <p:cNvGrpSpPr/>
            <p:nvPr/>
          </p:nvGrpSpPr>
          <p:grpSpPr>
            <a:xfrm>
              <a:off x="4965610" y="5168178"/>
              <a:ext cx="1002286" cy="550874"/>
              <a:chOff x="7317530" y="3136181"/>
              <a:chExt cx="1197865" cy="658368"/>
            </a:xfrm>
          </p:grpSpPr>
          <p:sp>
            <p:nvSpPr>
              <p:cNvPr id="302" name="Rectangle 301"/>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03"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4" name="Group 323"/>
            <p:cNvGrpSpPr/>
            <p:nvPr/>
          </p:nvGrpSpPr>
          <p:grpSpPr>
            <a:xfrm>
              <a:off x="10721494" y="5168178"/>
              <a:ext cx="1002286" cy="550874"/>
              <a:chOff x="8691952" y="3136181"/>
              <a:chExt cx="1197865" cy="658368"/>
            </a:xfrm>
          </p:grpSpPr>
          <p:sp>
            <p:nvSpPr>
              <p:cNvPr id="325" name="Rectangle 324"/>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326" name="Picture 325"/>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327" name="Group 326"/>
            <p:cNvGrpSpPr/>
            <p:nvPr/>
          </p:nvGrpSpPr>
          <p:grpSpPr>
            <a:xfrm>
              <a:off x="9571478" y="5168178"/>
              <a:ext cx="1002286" cy="550874"/>
              <a:chOff x="7317530" y="3136181"/>
              <a:chExt cx="1197865" cy="658368"/>
            </a:xfrm>
          </p:grpSpPr>
          <p:sp>
            <p:nvSpPr>
              <p:cNvPr id="328" name="Rectangle 327"/>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89" name="Group 588"/>
            <p:cNvGrpSpPr/>
            <p:nvPr/>
          </p:nvGrpSpPr>
          <p:grpSpPr>
            <a:xfrm>
              <a:off x="11874410" y="5168178"/>
              <a:ext cx="1002286" cy="550874"/>
              <a:chOff x="7317530" y="3136181"/>
              <a:chExt cx="1197865" cy="658368"/>
            </a:xfrm>
          </p:grpSpPr>
          <p:sp>
            <p:nvSpPr>
              <p:cNvPr id="590" name="Rectangle 589"/>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6" name="Group 35"/>
          <p:cNvGrpSpPr/>
          <p:nvPr/>
        </p:nvGrpSpPr>
        <p:grpSpPr>
          <a:xfrm>
            <a:off x="4965610" y="5843732"/>
            <a:ext cx="7911086" cy="550874"/>
            <a:chOff x="4965610" y="5843732"/>
            <a:chExt cx="7911086" cy="550874"/>
          </a:xfrm>
        </p:grpSpPr>
        <p:grpSp>
          <p:nvGrpSpPr>
            <p:cNvPr id="278" name="Group 277"/>
            <p:cNvGrpSpPr/>
            <p:nvPr/>
          </p:nvGrpSpPr>
          <p:grpSpPr>
            <a:xfrm>
              <a:off x="7268543" y="5843732"/>
              <a:ext cx="1002286" cy="550874"/>
              <a:chOff x="7317530" y="3943558"/>
              <a:chExt cx="1197865" cy="658368"/>
            </a:xfrm>
          </p:grpSpPr>
          <p:sp>
            <p:nvSpPr>
              <p:cNvPr id="279" name="Rectangle 278"/>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80"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1" name="Group 280"/>
            <p:cNvGrpSpPr/>
            <p:nvPr/>
          </p:nvGrpSpPr>
          <p:grpSpPr>
            <a:xfrm>
              <a:off x="8418559" y="5843732"/>
              <a:ext cx="1002286" cy="550874"/>
              <a:chOff x="8691952" y="3943558"/>
              <a:chExt cx="1197865" cy="658368"/>
            </a:xfrm>
          </p:grpSpPr>
          <p:sp>
            <p:nvSpPr>
              <p:cNvPr id="282" name="Rectangle 281"/>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83"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4" name="Group 303"/>
            <p:cNvGrpSpPr/>
            <p:nvPr/>
          </p:nvGrpSpPr>
          <p:grpSpPr>
            <a:xfrm>
              <a:off x="4965610" y="5843732"/>
              <a:ext cx="1002286" cy="550874"/>
              <a:chOff x="7317530" y="3943558"/>
              <a:chExt cx="1197865" cy="658368"/>
            </a:xfrm>
          </p:grpSpPr>
          <p:sp>
            <p:nvSpPr>
              <p:cNvPr id="305" name="Rectangle 304"/>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06"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7" name="Group 306"/>
            <p:cNvGrpSpPr/>
            <p:nvPr/>
          </p:nvGrpSpPr>
          <p:grpSpPr>
            <a:xfrm>
              <a:off x="6115626" y="5843732"/>
              <a:ext cx="1002286" cy="550874"/>
              <a:chOff x="8691952" y="3943558"/>
              <a:chExt cx="1197865" cy="658368"/>
            </a:xfrm>
          </p:grpSpPr>
          <p:sp>
            <p:nvSpPr>
              <p:cNvPr id="308" name="Rectangle 307"/>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09"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0" name="Group 329"/>
            <p:cNvGrpSpPr/>
            <p:nvPr/>
          </p:nvGrpSpPr>
          <p:grpSpPr>
            <a:xfrm>
              <a:off x="9571478" y="5843732"/>
              <a:ext cx="1002286" cy="550874"/>
              <a:chOff x="7317530" y="3943558"/>
              <a:chExt cx="1197865" cy="658368"/>
            </a:xfrm>
          </p:grpSpPr>
          <p:sp>
            <p:nvSpPr>
              <p:cNvPr id="331" name="Rectangle 330"/>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3" name="Group 332"/>
            <p:cNvGrpSpPr/>
            <p:nvPr/>
          </p:nvGrpSpPr>
          <p:grpSpPr>
            <a:xfrm>
              <a:off x="10721494" y="5843732"/>
              <a:ext cx="1002286" cy="550874"/>
              <a:chOff x="8691952" y="3943558"/>
              <a:chExt cx="1197865" cy="658368"/>
            </a:xfrm>
          </p:grpSpPr>
          <p:sp>
            <p:nvSpPr>
              <p:cNvPr id="334" name="Rectangle 333"/>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35"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2" name="Group 591"/>
            <p:cNvGrpSpPr/>
            <p:nvPr/>
          </p:nvGrpSpPr>
          <p:grpSpPr>
            <a:xfrm>
              <a:off x="11874410" y="5843732"/>
              <a:ext cx="1002286" cy="550874"/>
              <a:chOff x="7317530" y="3943558"/>
              <a:chExt cx="1197865" cy="658368"/>
            </a:xfrm>
          </p:grpSpPr>
          <p:sp>
            <p:nvSpPr>
              <p:cNvPr id="593" name="Rectangle 592"/>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7" name="Group 36"/>
          <p:cNvGrpSpPr/>
          <p:nvPr/>
        </p:nvGrpSpPr>
        <p:grpSpPr>
          <a:xfrm>
            <a:off x="4965610" y="6510323"/>
            <a:ext cx="7911086" cy="550874"/>
            <a:chOff x="4965610" y="6510323"/>
            <a:chExt cx="7911086" cy="550874"/>
          </a:xfrm>
        </p:grpSpPr>
        <p:grpSp>
          <p:nvGrpSpPr>
            <p:cNvPr id="284" name="Group 283"/>
            <p:cNvGrpSpPr/>
            <p:nvPr/>
          </p:nvGrpSpPr>
          <p:grpSpPr>
            <a:xfrm>
              <a:off x="7268543" y="6510323"/>
              <a:ext cx="1002286" cy="550874"/>
              <a:chOff x="7317530" y="4740222"/>
              <a:chExt cx="1197865" cy="658368"/>
            </a:xfrm>
          </p:grpSpPr>
          <p:sp>
            <p:nvSpPr>
              <p:cNvPr id="285" name="Rectangle 284"/>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86" name="Group 285"/>
              <p:cNvGrpSpPr/>
              <p:nvPr/>
            </p:nvGrpSpPr>
            <p:grpSpPr>
              <a:xfrm>
                <a:off x="7694594" y="4848610"/>
                <a:ext cx="443737" cy="441593"/>
                <a:chOff x="5505773" y="4876532"/>
                <a:chExt cx="267626" cy="266333"/>
              </a:xfrm>
            </p:grpSpPr>
            <p:sp>
              <p:nvSpPr>
                <p:cNvPr id="287"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95" name="Group 294"/>
            <p:cNvGrpSpPr/>
            <p:nvPr/>
          </p:nvGrpSpPr>
          <p:grpSpPr>
            <a:xfrm>
              <a:off x="8418559" y="6510323"/>
              <a:ext cx="1002286" cy="550874"/>
              <a:chOff x="8691952" y="4740222"/>
              <a:chExt cx="1197865" cy="658368"/>
            </a:xfrm>
          </p:grpSpPr>
          <p:sp>
            <p:nvSpPr>
              <p:cNvPr id="296" name="Rectangle 295"/>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97"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0" name="Group 309"/>
            <p:cNvGrpSpPr/>
            <p:nvPr/>
          </p:nvGrpSpPr>
          <p:grpSpPr>
            <a:xfrm>
              <a:off x="4965610" y="6510323"/>
              <a:ext cx="1002286" cy="550874"/>
              <a:chOff x="7317530" y="4740222"/>
              <a:chExt cx="1197865" cy="658368"/>
            </a:xfrm>
          </p:grpSpPr>
          <p:sp>
            <p:nvSpPr>
              <p:cNvPr id="311" name="Rectangle 310"/>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12" name="Group 311"/>
              <p:cNvGrpSpPr/>
              <p:nvPr/>
            </p:nvGrpSpPr>
            <p:grpSpPr>
              <a:xfrm>
                <a:off x="7694594" y="4848610"/>
                <a:ext cx="443737" cy="441593"/>
                <a:chOff x="5505773" y="4876532"/>
                <a:chExt cx="267626" cy="266333"/>
              </a:xfrm>
            </p:grpSpPr>
            <p:sp>
              <p:nvSpPr>
                <p:cNvPr id="313"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7"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21" name="Group 320"/>
            <p:cNvGrpSpPr/>
            <p:nvPr/>
          </p:nvGrpSpPr>
          <p:grpSpPr>
            <a:xfrm>
              <a:off x="6115626" y="6510323"/>
              <a:ext cx="1002286" cy="550874"/>
              <a:chOff x="8691952" y="4740222"/>
              <a:chExt cx="1197865" cy="658368"/>
            </a:xfrm>
          </p:grpSpPr>
          <p:sp>
            <p:nvSpPr>
              <p:cNvPr id="322" name="Rectangle 321"/>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23"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6" name="Group 335"/>
            <p:cNvGrpSpPr/>
            <p:nvPr/>
          </p:nvGrpSpPr>
          <p:grpSpPr>
            <a:xfrm>
              <a:off x="9571478" y="6510323"/>
              <a:ext cx="1002286" cy="550874"/>
              <a:chOff x="7317530" y="4740222"/>
              <a:chExt cx="1197865" cy="658368"/>
            </a:xfrm>
          </p:grpSpPr>
          <p:sp>
            <p:nvSpPr>
              <p:cNvPr id="337" name="Rectangle 336"/>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8" name="Group 337"/>
              <p:cNvGrpSpPr/>
              <p:nvPr/>
            </p:nvGrpSpPr>
            <p:grpSpPr>
              <a:xfrm>
                <a:off x="7694594" y="4848610"/>
                <a:ext cx="443737" cy="441593"/>
                <a:chOff x="5505773" y="4876532"/>
                <a:chExt cx="267626" cy="266333"/>
              </a:xfrm>
            </p:grpSpPr>
            <p:sp>
              <p:nvSpPr>
                <p:cNvPr id="339"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4"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5"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6"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47" name="Group 346"/>
            <p:cNvGrpSpPr/>
            <p:nvPr/>
          </p:nvGrpSpPr>
          <p:grpSpPr>
            <a:xfrm>
              <a:off x="10721494" y="6510323"/>
              <a:ext cx="1002286" cy="550874"/>
              <a:chOff x="8691952" y="4740222"/>
              <a:chExt cx="1197865" cy="658368"/>
            </a:xfrm>
          </p:grpSpPr>
          <p:sp>
            <p:nvSpPr>
              <p:cNvPr id="348" name="Rectangle 347"/>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49"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5" name="Group 594"/>
            <p:cNvGrpSpPr/>
            <p:nvPr/>
          </p:nvGrpSpPr>
          <p:grpSpPr>
            <a:xfrm>
              <a:off x="11874410" y="6510323"/>
              <a:ext cx="1002286" cy="550874"/>
              <a:chOff x="7317530" y="4740222"/>
              <a:chExt cx="1197865" cy="658368"/>
            </a:xfrm>
          </p:grpSpPr>
          <p:sp>
            <p:nvSpPr>
              <p:cNvPr id="596" name="Rectangle 595"/>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97" name="Group 596"/>
              <p:cNvGrpSpPr/>
              <p:nvPr/>
            </p:nvGrpSpPr>
            <p:grpSpPr>
              <a:xfrm>
                <a:off x="7694594" y="4848610"/>
                <a:ext cx="443737" cy="441593"/>
                <a:chOff x="5505773" y="4876532"/>
                <a:chExt cx="267626" cy="266333"/>
              </a:xfrm>
            </p:grpSpPr>
            <p:sp>
              <p:nvSpPr>
                <p:cNvPr id="598"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9"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0"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3"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4"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5"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34" name="Group 33"/>
          <p:cNvGrpSpPr/>
          <p:nvPr/>
        </p:nvGrpSpPr>
        <p:grpSpPr>
          <a:xfrm>
            <a:off x="4965610" y="-264782"/>
            <a:ext cx="7911086" cy="550874"/>
            <a:chOff x="4965610" y="-264782"/>
            <a:chExt cx="7911086" cy="550874"/>
          </a:xfrm>
        </p:grpSpPr>
        <p:grpSp>
          <p:nvGrpSpPr>
            <p:cNvPr id="435" name="Group 434"/>
            <p:cNvGrpSpPr/>
            <p:nvPr/>
          </p:nvGrpSpPr>
          <p:grpSpPr>
            <a:xfrm>
              <a:off x="7268543" y="-264782"/>
              <a:ext cx="1002286" cy="550874"/>
              <a:chOff x="7317530" y="3943558"/>
              <a:chExt cx="1197865" cy="658368"/>
            </a:xfrm>
          </p:grpSpPr>
          <p:sp>
            <p:nvSpPr>
              <p:cNvPr id="436" name="Rectangle 435"/>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37"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8" name="Group 437"/>
            <p:cNvGrpSpPr/>
            <p:nvPr/>
          </p:nvGrpSpPr>
          <p:grpSpPr>
            <a:xfrm>
              <a:off x="8418559" y="-264782"/>
              <a:ext cx="1002286" cy="550874"/>
              <a:chOff x="8691952" y="3943558"/>
              <a:chExt cx="1197865" cy="658368"/>
            </a:xfrm>
          </p:grpSpPr>
          <p:sp>
            <p:nvSpPr>
              <p:cNvPr id="439" name="Rectangle 438"/>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40"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1" name="Group 460"/>
            <p:cNvGrpSpPr/>
            <p:nvPr/>
          </p:nvGrpSpPr>
          <p:grpSpPr>
            <a:xfrm>
              <a:off x="4965610" y="-264782"/>
              <a:ext cx="1002286" cy="550874"/>
              <a:chOff x="7317530" y="3943558"/>
              <a:chExt cx="1197865" cy="658368"/>
            </a:xfrm>
          </p:grpSpPr>
          <p:sp>
            <p:nvSpPr>
              <p:cNvPr id="462" name="Rectangle 461"/>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63"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4" name="Group 463"/>
            <p:cNvGrpSpPr/>
            <p:nvPr/>
          </p:nvGrpSpPr>
          <p:grpSpPr>
            <a:xfrm>
              <a:off x="6115626" y="-264782"/>
              <a:ext cx="1002286" cy="550874"/>
              <a:chOff x="8691952" y="3943558"/>
              <a:chExt cx="1197865" cy="658368"/>
            </a:xfrm>
          </p:grpSpPr>
          <p:sp>
            <p:nvSpPr>
              <p:cNvPr id="465" name="Rectangle 464"/>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66"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7" name="Group 486"/>
            <p:cNvGrpSpPr/>
            <p:nvPr/>
          </p:nvGrpSpPr>
          <p:grpSpPr>
            <a:xfrm>
              <a:off x="9571478" y="-264782"/>
              <a:ext cx="1002286" cy="550874"/>
              <a:chOff x="7317530" y="3943558"/>
              <a:chExt cx="1197865" cy="658368"/>
            </a:xfrm>
          </p:grpSpPr>
          <p:sp>
            <p:nvSpPr>
              <p:cNvPr id="488" name="Rectangle 487"/>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89"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0" name="Group 489"/>
            <p:cNvGrpSpPr/>
            <p:nvPr/>
          </p:nvGrpSpPr>
          <p:grpSpPr>
            <a:xfrm>
              <a:off x="10721494" y="-264782"/>
              <a:ext cx="1002286" cy="550874"/>
              <a:chOff x="8691952" y="3943558"/>
              <a:chExt cx="1197865" cy="658368"/>
            </a:xfrm>
          </p:grpSpPr>
          <p:sp>
            <p:nvSpPr>
              <p:cNvPr id="491" name="Rectangle 490"/>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92"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06" name="Group 605"/>
            <p:cNvGrpSpPr/>
            <p:nvPr/>
          </p:nvGrpSpPr>
          <p:grpSpPr>
            <a:xfrm>
              <a:off x="11874410" y="-264782"/>
              <a:ext cx="1002286" cy="550874"/>
              <a:chOff x="7317530" y="3943558"/>
              <a:chExt cx="1197865" cy="658368"/>
            </a:xfrm>
          </p:grpSpPr>
          <p:sp>
            <p:nvSpPr>
              <p:cNvPr id="607" name="Rectangle 606"/>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608"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3" name="Group 32"/>
          <p:cNvGrpSpPr/>
          <p:nvPr/>
        </p:nvGrpSpPr>
        <p:grpSpPr>
          <a:xfrm>
            <a:off x="4965610" y="401809"/>
            <a:ext cx="7911086" cy="550874"/>
            <a:chOff x="4965610" y="401809"/>
            <a:chExt cx="7911086" cy="550874"/>
          </a:xfrm>
        </p:grpSpPr>
        <p:grpSp>
          <p:nvGrpSpPr>
            <p:cNvPr id="441" name="Group 440"/>
            <p:cNvGrpSpPr/>
            <p:nvPr/>
          </p:nvGrpSpPr>
          <p:grpSpPr>
            <a:xfrm>
              <a:off x="7268543" y="401809"/>
              <a:ext cx="1002286" cy="550874"/>
              <a:chOff x="7317530" y="4740222"/>
              <a:chExt cx="1197865" cy="658368"/>
            </a:xfrm>
          </p:grpSpPr>
          <p:sp>
            <p:nvSpPr>
              <p:cNvPr id="442" name="Rectangle 441"/>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3" name="Group 442"/>
              <p:cNvGrpSpPr/>
              <p:nvPr/>
            </p:nvGrpSpPr>
            <p:grpSpPr>
              <a:xfrm>
                <a:off x="7694594" y="4848610"/>
                <a:ext cx="443737" cy="441593"/>
                <a:chOff x="5505773" y="4876532"/>
                <a:chExt cx="267626" cy="266333"/>
              </a:xfrm>
            </p:grpSpPr>
            <p:sp>
              <p:nvSpPr>
                <p:cNvPr id="444"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45"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48"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51"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52" name="Group 451"/>
            <p:cNvGrpSpPr/>
            <p:nvPr/>
          </p:nvGrpSpPr>
          <p:grpSpPr>
            <a:xfrm>
              <a:off x="8418559" y="401809"/>
              <a:ext cx="1002286" cy="550874"/>
              <a:chOff x="8691952" y="4740222"/>
              <a:chExt cx="1197865" cy="658368"/>
            </a:xfrm>
          </p:grpSpPr>
          <p:sp>
            <p:nvSpPr>
              <p:cNvPr id="453" name="Rectangle 452"/>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7" name="Group 466"/>
            <p:cNvGrpSpPr/>
            <p:nvPr/>
          </p:nvGrpSpPr>
          <p:grpSpPr>
            <a:xfrm>
              <a:off x="4965610" y="401809"/>
              <a:ext cx="1002286" cy="550874"/>
              <a:chOff x="7317530" y="4740222"/>
              <a:chExt cx="1197865" cy="658368"/>
            </a:xfrm>
          </p:grpSpPr>
          <p:sp>
            <p:nvSpPr>
              <p:cNvPr id="468" name="Rectangle 467"/>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p:cNvGrpSpPr/>
              <p:nvPr/>
            </p:nvGrpSpPr>
            <p:grpSpPr>
              <a:xfrm>
                <a:off x="7694594" y="4848610"/>
                <a:ext cx="443737" cy="441593"/>
                <a:chOff x="5505773" y="4876532"/>
                <a:chExt cx="267626" cy="266333"/>
              </a:xfrm>
            </p:grpSpPr>
            <p:sp>
              <p:nvSpPr>
                <p:cNvPr id="470"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3"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5"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6"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7"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78" name="Group 477"/>
            <p:cNvGrpSpPr/>
            <p:nvPr/>
          </p:nvGrpSpPr>
          <p:grpSpPr>
            <a:xfrm>
              <a:off x="6115626" y="401809"/>
              <a:ext cx="1002286" cy="550874"/>
              <a:chOff x="8691952" y="4740222"/>
              <a:chExt cx="1197865" cy="658368"/>
            </a:xfrm>
          </p:grpSpPr>
          <p:sp>
            <p:nvSpPr>
              <p:cNvPr id="479" name="Rectangle 478"/>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80"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3" name="Group 492"/>
            <p:cNvGrpSpPr/>
            <p:nvPr/>
          </p:nvGrpSpPr>
          <p:grpSpPr>
            <a:xfrm>
              <a:off x="9571478" y="401809"/>
              <a:ext cx="1002286" cy="550874"/>
              <a:chOff x="7317530" y="4740222"/>
              <a:chExt cx="1197865" cy="658368"/>
            </a:xfrm>
          </p:grpSpPr>
          <p:sp>
            <p:nvSpPr>
              <p:cNvPr id="494" name="Rectangle 493"/>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5" name="Group 494"/>
              <p:cNvGrpSpPr/>
              <p:nvPr/>
            </p:nvGrpSpPr>
            <p:grpSpPr>
              <a:xfrm>
                <a:off x="7694594" y="4848610"/>
                <a:ext cx="443737" cy="441593"/>
                <a:chOff x="5505773" y="4876532"/>
                <a:chExt cx="267626" cy="266333"/>
              </a:xfrm>
            </p:grpSpPr>
            <p:sp>
              <p:nvSpPr>
                <p:cNvPr id="496"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97"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98"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99"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00"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01"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02"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03"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04" name="Group 503"/>
            <p:cNvGrpSpPr/>
            <p:nvPr/>
          </p:nvGrpSpPr>
          <p:grpSpPr>
            <a:xfrm>
              <a:off x="10721494" y="401809"/>
              <a:ext cx="1002286" cy="550874"/>
              <a:chOff x="8691952" y="4740222"/>
              <a:chExt cx="1197865" cy="658368"/>
            </a:xfrm>
          </p:grpSpPr>
          <p:sp>
            <p:nvSpPr>
              <p:cNvPr id="505" name="Rectangle 504"/>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06"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09" name="Group 608"/>
            <p:cNvGrpSpPr/>
            <p:nvPr/>
          </p:nvGrpSpPr>
          <p:grpSpPr>
            <a:xfrm>
              <a:off x="11874410" y="401809"/>
              <a:ext cx="1002286" cy="550874"/>
              <a:chOff x="7317530" y="4740222"/>
              <a:chExt cx="1197865" cy="658368"/>
            </a:xfrm>
          </p:grpSpPr>
          <p:sp>
            <p:nvSpPr>
              <p:cNvPr id="610" name="Rectangle 609"/>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11" name="Group 610"/>
              <p:cNvGrpSpPr/>
              <p:nvPr/>
            </p:nvGrpSpPr>
            <p:grpSpPr>
              <a:xfrm>
                <a:off x="7694594" y="4848610"/>
                <a:ext cx="443737" cy="441593"/>
                <a:chOff x="5505773" y="4876532"/>
                <a:chExt cx="267626" cy="266333"/>
              </a:xfrm>
            </p:grpSpPr>
            <p:sp>
              <p:nvSpPr>
                <p:cNvPr id="612"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3"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4"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5"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6"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7"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8"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9"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41" name="Rectangle 40"/>
          <p:cNvSpPr/>
          <p:nvPr/>
        </p:nvSpPr>
        <p:spPr bwMode="auto">
          <a:xfrm>
            <a:off x="4961467" y="3014130"/>
            <a:ext cx="7924800" cy="1439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95075">
              <a:lnSpc>
                <a:spcPct val="90000"/>
              </a:lnSpc>
              <a:spcBef>
                <a:spcPct val="0"/>
              </a:spcBef>
              <a:defRPr/>
            </a:pPr>
            <a:r>
              <a:rPr lang="en-US" sz="4000" b="1" dirty="0" err="1">
                <a:solidFill>
                  <a:schemeClr val="bg1"/>
                </a:solidFill>
                <a:latin typeface="Segoe UI" charset="0"/>
                <a:ea typeface="Segoe UI" charset="0"/>
                <a:cs typeface="Segoe UI" charset="0"/>
              </a:rPr>
              <a:t>Enfoque</a:t>
            </a:r>
            <a:r>
              <a:rPr lang="en-US" sz="4000" b="1" dirty="0">
                <a:solidFill>
                  <a:schemeClr val="bg1"/>
                </a:solidFill>
                <a:latin typeface="Segoe UI" charset="0"/>
                <a:ea typeface="Segoe UI" charset="0"/>
                <a:cs typeface="Segoe UI" charset="0"/>
              </a:rPr>
              <a:t> </a:t>
            </a:r>
            <a:r>
              <a:rPr lang="en-US" sz="4000" b="1" dirty="0" err="1">
                <a:solidFill>
                  <a:schemeClr val="bg1"/>
                </a:solidFill>
                <a:latin typeface="Segoe UI" charset="0"/>
                <a:ea typeface="Segoe UI" charset="0"/>
                <a:cs typeface="Segoe UI" charset="0"/>
              </a:rPr>
              <a:t>Microservicios</a:t>
            </a:r>
            <a:endParaRPr lang="en-US" sz="4000" b="1" dirty="0">
              <a:solidFill>
                <a:schemeClr val="bg1"/>
              </a:solidFill>
              <a:latin typeface="Segoe UI" charset="0"/>
              <a:ea typeface="Segoe UI" charset="0"/>
              <a:cs typeface="Segoe UI" charset="0"/>
            </a:endParaRPr>
          </a:p>
        </p:txBody>
      </p:sp>
    </p:spTree>
    <p:custDataLst>
      <p:tags r:id="rId1"/>
    </p:custDataLst>
    <p:extLst>
      <p:ext uri="{BB962C8B-B14F-4D97-AF65-F5344CB8AC3E}">
        <p14:creationId xmlns:p14="http://schemas.microsoft.com/office/powerpoint/2010/main" val="1917799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Effect transition="in" filter="fade">
                                      <p:cBhvr>
                                        <p:cTn id="7" dur="200"/>
                                        <p:tgtEl>
                                          <p:spTgt spid="558"/>
                                        </p:tgtEl>
                                      </p:cBhvr>
                                    </p:animEffect>
                                  </p:childTnLst>
                                </p:cTn>
                              </p:par>
                              <p:par>
                                <p:cTn id="8" presetID="10" presetClass="exit" presetSubtype="0" fill="hold" grpId="0" nodeType="withEffect">
                                  <p:stCondLst>
                                    <p:cond delay="0"/>
                                  </p:stCondLst>
                                  <p:childTnLst>
                                    <p:animEffect transition="out" filter="fade">
                                      <p:cBhvr>
                                        <p:cTn id="9" dur="200"/>
                                        <p:tgtEl>
                                          <p:spTgt spid="51"/>
                                        </p:tgtEl>
                                      </p:cBhvr>
                                    </p:animEffect>
                                    <p:set>
                                      <p:cBhvr>
                                        <p:cTn id="10" dur="1" fill="hold">
                                          <p:stCondLst>
                                            <p:cond delay="199"/>
                                          </p:stCondLst>
                                        </p:cTn>
                                        <p:tgtEl>
                                          <p:spTgt spid="51"/>
                                        </p:tgtEl>
                                        <p:attrNameLst>
                                          <p:attrName>style.visibility</p:attrName>
                                        </p:attrNameLst>
                                      </p:cBhvr>
                                      <p:to>
                                        <p:strVal val="hidden"/>
                                      </p:to>
                                    </p:set>
                                  </p:childTnLst>
                                </p:cTn>
                              </p:par>
                            </p:childTnLst>
                          </p:cTn>
                        </p:par>
                        <p:par>
                          <p:cTn id="11" fill="hold">
                            <p:stCondLst>
                              <p:cond delay="200"/>
                            </p:stCondLst>
                            <p:childTnLst>
                              <p:par>
                                <p:cTn id="12" presetID="10" presetClass="entr" presetSubtype="0" fill="hold" nodeType="afterEffect">
                                  <p:stCondLst>
                                    <p:cond delay="0"/>
                                  </p:stCondLst>
                                  <p:childTnLst>
                                    <p:set>
                                      <p:cBhvr>
                                        <p:cTn id="13" dur="1" fill="hold">
                                          <p:stCondLst>
                                            <p:cond delay="0"/>
                                          </p:stCondLst>
                                        </p:cTn>
                                        <p:tgtEl>
                                          <p:spTgt spid="555"/>
                                        </p:tgtEl>
                                        <p:attrNameLst>
                                          <p:attrName>style.visibility</p:attrName>
                                        </p:attrNameLst>
                                      </p:cBhvr>
                                      <p:to>
                                        <p:strVal val="visible"/>
                                      </p:to>
                                    </p:set>
                                    <p:animEffect transition="in" filter="fade">
                                      <p:cBhvr>
                                        <p:cTn id="14" dur="200"/>
                                        <p:tgtEl>
                                          <p:spTgt spid="555"/>
                                        </p:tgtEl>
                                      </p:cBhvr>
                                    </p:animEffect>
                                  </p:childTnLst>
                                </p:cTn>
                              </p:par>
                              <p:par>
                                <p:cTn id="15" presetID="10" presetClass="entr" presetSubtype="0" fill="hold" nodeType="withEffect">
                                  <p:stCondLst>
                                    <p:cond delay="0"/>
                                  </p:stCondLst>
                                  <p:childTnLst>
                                    <p:set>
                                      <p:cBhvr>
                                        <p:cTn id="16" dur="1" fill="hold">
                                          <p:stCondLst>
                                            <p:cond delay="0"/>
                                          </p:stCondLst>
                                        </p:cTn>
                                        <p:tgtEl>
                                          <p:spTgt spid="561"/>
                                        </p:tgtEl>
                                        <p:attrNameLst>
                                          <p:attrName>style.visibility</p:attrName>
                                        </p:attrNameLst>
                                      </p:cBhvr>
                                      <p:to>
                                        <p:strVal val="visible"/>
                                      </p:to>
                                    </p:set>
                                    <p:animEffect transition="in" filter="fade">
                                      <p:cBhvr>
                                        <p:cTn id="17" dur="200"/>
                                        <p:tgtEl>
                                          <p:spTgt spid="561"/>
                                        </p:tgtEl>
                                      </p:cBhvr>
                                    </p:animEffect>
                                  </p:childTnLst>
                                </p:cTn>
                              </p:par>
                            </p:childTnLst>
                          </p:cTn>
                        </p:par>
                        <p:par>
                          <p:cTn id="18" fill="hold">
                            <p:stCondLst>
                              <p:cond delay="400"/>
                            </p:stCondLst>
                            <p:childTnLst>
                              <p:par>
                                <p:cTn id="19" presetID="10"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200"/>
                                        <p:tgtEl>
                                          <p:spTgt spid="35"/>
                                        </p:tgtEl>
                                      </p:cBhvr>
                                    </p:animEffect>
                                  </p:childTnLst>
                                </p:cTn>
                              </p:par>
                            </p:childTnLst>
                          </p:cTn>
                        </p:par>
                        <p:par>
                          <p:cTn id="25" fill="hold">
                            <p:stCondLst>
                              <p:cond delay="6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200"/>
                                        <p:tgtEl>
                                          <p:spTgt spid="36"/>
                                        </p:tgtEl>
                                      </p:cBhvr>
                                    </p:animEffect>
                                  </p:childTnLst>
                                </p:cTn>
                              </p:par>
                            </p:childTnLst>
                          </p:cTn>
                        </p:par>
                        <p:par>
                          <p:cTn id="32" fill="hold">
                            <p:stCondLst>
                              <p:cond delay="800"/>
                            </p:stCondLst>
                            <p:childTnLst>
                              <p:par>
                                <p:cTn id="33" presetID="10"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200"/>
                                        <p:tgtEl>
                                          <p:spTgt spid="32"/>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200"/>
                                        <p:tgtEl>
                                          <p:spTgt spid="37"/>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200"/>
                                        <p:tgtEl>
                                          <p:spTgt spid="33"/>
                                        </p:tgtEl>
                                      </p:cBhvr>
                                    </p:animEffect>
                                  </p:childTnLst>
                                </p:cTn>
                              </p:par>
                            </p:childTnLst>
                          </p:cTn>
                        </p:par>
                        <p:par>
                          <p:cTn id="43" fill="hold">
                            <p:stCondLst>
                              <p:cond delay="1200"/>
                            </p:stCondLst>
                            <p:childTnLst>
                              <p:par>
                                <p:cTn id="44" presetID="10" presetClass="entr" presetSubtype="0"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200"/>
                                        <p:tgtEl>
                                          <p:spTgt spid="34"/>
                                        </p:tgtEl>
                                      </p:cBhvr>
                                    </p:animEffect>
                                  </p:childTnLst>
                                </p:cTn>
                              </p:par>
                            </p:childTnLst>
                          </p:cTn>
                        </p:par>
                        <p:par>
                          <p:cTn id="47" fill="hold">
                            <p:stCondLst>
                              <p:cond delay="1400"/>
                            </p:stCondLst>
                            <p:childTnLst>
                              <p:par>
                                <p:cTn id="48" presetID="10" presetClass="entr" presetSubtype="0"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4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Microservicios</a:t>
            </a:r>
            <a:r>
              <a:rPr lang="en-US" dirty="0"/>
              <a:t> + Containers</a:t>
            </a:r>
          </a:p>
        </p:txBody>
      </p:sp>
      <p:pic>
        <p:nvPicPr>
          <p:cNvPr id="11" name="Picture 10"/>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449639" y="2741263"/>
            <a:ext cx="2793659" cy="1801980"/>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1257" y="3785825"/>
            <a:ext cx="1979366" cy="145472"/>
          </a:xfrm>
          <a:prstGeom prst="rect">
            <a:avLst/>
          </a:prstGeom>
        </p:spPr>
      </p:pic>
      <p:grpSp>
        <p:nvGrpSpPr>
          <p:cNvPr id="125" name="Group 124"/>
          <p:cNvGrpSpPr/>
          <p:nvPr/>
        </p:nvGrpSpPr>
        <p:grpSpPr>
          <a:xfrm>
            <a:off x="6464973" y="1870477"/>
            <a:ext cx="4122135" cy="3192748"/>
            <a:chOff x="6393746" y="2619239"/>
            <a:chExt cx="3045592" cy="2358925"/>
          </a:xfrm>
        </p:grpSpPr>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93746" y="2619239"/>
              <a:ext cx="207405" cy="208662"/>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9231304" y="2619239"/>
              <a:ext cx="207405" cy="208662"/>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0800000">
              <a:off x="9231932" y="4769502"/>
              <a:ext cx="207405" cy="208662"/>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6200000">
              <a:off x="6394374" y="4769502"/>
              <a:ext cx="207405" cy="208662"/>
            </a:xfrm>
            <a:prstGeom prst="rect">
              <a:avLst/>
            </a:prstGeom>
          </p:spPr>
        </p:pic>
      </p:grpSp>
      <p:grpSp>
        <p:nvGrpSpPr>
          <p:cNvPr id="104" name="Group 103"/>
          <p:cNvGrpSpPr/>
          <p:nvPr/>
        </p:nvGrpSpPr>
        <p:grpSpPr>
          <a:xfrm>
            <a:off x="4712286" y="3306575"/>
            <a:ext cx="1082459" cy="1082459"/>
            <a:chOff x="3087960" y="3372843"/>
            <a:chExt cx="667956" cy="667956"/>
          </a:xfrm>
        </p:grpSpPr>
        <p:pic>
          <p:nvPicPr>
            <p:cNvPr id="37" name="Picture 3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87960" y="3372843"/>
              <a:ext cx="667956" cy="667956"/>
            </a:xfrm>
            <a:prstGeom prst="rect">
              <a:avLst/>
            </a:prstGeom>
          </p:spPr>
        </p:pic>
        <p:sp>
          <p:nvSpPr>
            <p:cNvPr id="102" name="TextBox 101"/>
            <p:cNvSpPr txBox="1"/>
            <p:nvPr/>
          </p:nvSpPr>
          <p:spPr>
            <a:xfrm>
              <a:off x="3195607" y="3905145"/>
              <a:ext cx="461901" cy="122794"/>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WEB APP</a:t>
              </a:r>
            </a:p>
          </p:txBody>
        </p:sp>
      </p:grpSp>
      <p:grpSp>
        <p:nvGrpSpPr>
          <p:cNvPr id="126" name="Group 125"/>
          <p:cNvGrpSpPr/>
          <p:nvPr/>
        </p:nvGrpSpPr>
        <p:grpSpPr>
          <a:xfrm>
            <a:off x="6448647" y="1906762"/>
            <a:ext cx="4100514" cy="3436098"/>
            <a:chOff x="6386061" y="2640363"/>
            <a:chExt cx="3029618" cy="2316029"/>
          </a:xfrm>
        </p:grpSpPr>
        <p:sp>
          <p:nvSpPr>
            <p:cNvPr id="48" name="Rectangle 47"/>
            <p:cNvSpPr/>
            <p:nvPr/>
          </p:nvSpPr>
          <p:spPr bwMode="auto">
            <a:xfrm>
              <a:off x="6410508" y="2640363"/>
              <a:ext cx="3005171" cy="23160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102"/>
            <p:cNvSpPr txBox="1"/>
            <p:nvPr/>
          </p:nvSpPr>
          <p:spPr>
            <a:xfrm>
              <a:off x="6386061" y="2671405"/>
              <a:ext cx="3029617" cy="463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Container Service</a:t>
              </a:r>
            </a:p>
          </p:txBody>
        </p:sp>
      </p:grpSp>
      <p:grpSp>
        <p:nvGrpSpPr>
          <p:cNvPr id="123" name="Group 122"/>
          <p:cNvGrpSpPr/>
          <p:nvPr/>
        </p:nvGrpSpPr>
        <p:grpSpPr>
          <a:xfrm>
            <a:off x="6659162" y="2599661"/>
            <a:ext cx="3679485" cy="473222"/>
            <a:chOff x="4304312" y="2977655"/>
            <a:chExt cx="2308226" cy="296863"/>
          </a:xfrm>
        </p:grpSpPr>
        <p:grpSp>
          <p:nvGrpSpPr>
            <p:cNvPr id="60" name="Group 59"/>
            <p:cNvGrpSpPr/>
            <p:nvPr/>
          </p:nvGrpSpPr>
          <p:grpSpPr>
            <a:xfrm>
              <a:off x="4304312" y="2977655"/>
              <a:ext cx="2308226" cy="296863"/>
              <a:chOff x="3749676" y="2147445"/>
              <a:chExt cx="2308226" cy="296863"/>
            </a:xfrm>
          </p:grpSpPr>
          <p:grpSp>
            <p:nvGrpSpPr>
              <p:cNvPr id="49" name="Group 19"/>
              <p:cNvGrpSpPr>
                <a:grpSpLocks noChangeAspect="1"/>
              </p:cNvGrpSpPr>
              <p:nvPr/>
            </p:nvGrpSpPr>
            <p:grpSpPr bwMode="auto">
              <a:xfrm>
                <a:off x="3749676" y="2147445"/>
                <a:ext cx="2308226" cy="296863"/>
                <a:chOff x="2362" y="1778"/>
                <a:chExt cx="1454" cy="187"/>
              </a:xfrm>
            </p:grpSpPr>
            <p:sp>
              <p:nvSpPr>
                <p:cNvPr id="50"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21"/>
                <p:cNvSpPr>
                  <a:spLocks/>
                </p:cNvSpPr>
                <p:nvPr/>
              </p:nvSpPr>
              <p:spPr bwMode="auto">
                <a:xfrm>
                  <a:off x="2568" y="1778"/>
                  <a:ext cx="1248"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extBox 52"/>
              <p:cNvSpPr txBox="1"/>
              <p:nvPr/>
            </p:nvSpPr>
            <p:spPr>
              <a:xfrm>
                <a:off x="4158924" y="2226370"/>
                <a:ext cx="1261828" cy="13901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Shopping cart service</a:t>
                </a:r>
              </a:p>
            </p:txBody>
          </p:sp>
          <p:sp>
            <p:nvSpPr>
              <p:cNvPr id="58" name="TextBox 57"/>
              <p:cNvSpPr txBox="1"/>
              <p:nvPr/>
            </p:nvSpPr>
            <p:spPr>
              <a:xfrm>
                <a:off x="5481895" y="2235058"/>
                <a:ext cx="533652" cy="121637"/>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106" name="Freeform 13"/>
            <p:cNvSpPr>
              <a:spLocks noEditPoints="1"/>
            </p:cNvSpPr>
            <p:nvPr/>
          </p:nvSpPr>
          <p:spPr bwMode="auto">
            <a:xfrm>
              <a:off x="4392247" y="3047415"/>
              <a:ext cx="177620" cy="157344"/>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21"/>
          <p:cNvGrpSpPr/>
          <p:nvPr/>
        </p:nvGrpSpPr>
        <p:grpSpPr>
          <a:xfrm>
            <a:off x="6652775" y="3118820"/>
            <a:ext cx="3692258" cy="473222"/>
            <a:chOff x="4304311" y="3314648"/>
            <a:chExt cx="2246313" cy="296863"/>
          </a:xfrm>
        </p:grpSpPr>
        <p:grpSp>
          <p:nvGrpSpPr>
            <p:cNvPr id="61" name="Group 60"/>
            <p:cNvGrpSpPr/>
            <p:nvPr/>
          </p:nvGrpSpPr>
          <p:grpSpPr>
            <a:xfrm>
              <a:off x="4304311" y="3314648"/>
              <a:ext cx="2246313" cy="296863"/>
              <a:chOff x="3749675" y="2147445"/>
              <a:chExt cx="2246313" cy="296863"/>
            </a:xfrm>
          </p:grpSpPr>
          <p:grpSp>
            <p:nvGrpSpPr>
              <p:cNvPr id="62" name="Group 19"/>
              <p:cNvGrpSpPr>
                <a:grpSpLocks noChangeAspect="1"/>
              </p:cNvGrpSpPr>
              <p:nvPr/>
            </p:nvGrpSpPr>
            <p:grpSpPr bwMode="auto">
              <a:xfrm>
                <a:off x="3749675" y="2147445"/>
                <a:ext cx="2246313" cy="296863"/>
                <a:chOff x="2362" y="1778"/>
                <a:chExt cx="1415" cy="187"/>
              </a:xfrm>
            </p:grpSpPr>
            <p:sp>
              <p:nvSpPr>
                <p:cNvPr id="65"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21"/>
                <p:cNvSpPr>
                  <a:spLocks/>
                </p:cNvSpPr>
                <p:nvPr/>
              </p:nvSpPr>
              <p:spPr bwMode="auto">
                <a:xfrm>
                  <a:off x="2568" y="1778"/>
                  <a:ext cx="120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3" name="TextBox 62"/>
              <p:cNvSpPr txBox="1"/>
              <p:nvPr/>
            </p:nvSpPr>
            <p:spPr>
              <a:xfrm>
                <a:off x="4158924" y="2226370"/>
                <a:ext cx="860281" cy="13901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Catalog service</a:t>
                </a:r>
              </a:p>
            </p:txBody>
          </p:sp>
          <p:sp>
            <p:nvSpPr>
              <p:cNvPr id="64" name="TextBox 63"/>
              <p:cNvSpPr txBox="1"/>
              <p:nvPr/>
            </p:nvSpPr>
            <p:spPr>
              <a:xfrm>
                <a:off x="5711639" y="2235058"/>
                <a:ext cx="240540" cy="121637"/>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603813"/>
                    </a:solidFill>
                    <a:effectLst/>
                    <a:uLnTx/>
                    <a:uFillTx/>
                    <a:latin typeface="Segoe UI Semibold" panose="020B0702040204020203" pitchFamily="34" charset="0"/>
                    <a:ea typeface="+mn-ea"/>
                    <a:cs typeface="Segoe UI Semibold" panose="020B0702040204020203" pitchFamily="34" charset="0"/>
                  </a:rPr>
                  <a:t>JAVA</a:t>
                </a:r>
              </a:p>
            </p:txBody>
          </p:sp>
        </p:grpSp>
        <p:sp>
          <p:nvSpPr>
            <p:cNvPr id="107" name="Freeform 14"/>
            <p:cNvSpPr>
              <a:spLocks noEditPoints="1"/>
            </p:cNvSpPr>
            <p:nvPr/>
          </p:nvSpPr>
          <p:spPr bwMode="auto">
            <a:xfrm>
              <a:off x="4406833" y="3377919"/>
              <a:ext cx="135446" cy="170321"/>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1" name="Group 120"/>
          <p:cNvGrpSpPr/>
          <p:nvPr/>
        </p:nvGrpSpPr>
        <p:grpSpPr>
          <a:xfrm>
            <a:off x="6652775" y="3637979"/>
            <a:ext cx="3692259" cy="473222"/>
            <a:chOff x="4304311" y="3651641"/>
            <a:chExt cx="2246313" cy="296863"/>
          </a:xfrm>
        </p:grpSpPr>
        <p:grpSp>
          <p:nvGrpSpPr>
            <p:cNvPr id="68" name="Group 67"/>
            <p:cNvGrpSpPr/>
            <p:nvPr/>
          </p:nvGrpSpPr>
          <p:grpSpPr>
            <a:xfrm>
              <a:off x="4304311" y="3651641"/>
              <a:ext cx="2246313" cy="296863"/>
              <a:chOff x="3749675" y="2147445"/>
              <a:chExt cx="2246313" cy="296863"/>
            </a:xfrm>
          </p:grpSpPr>
          <p:grpSp>
            <p:nvGrpSpPr>
              <p:cNvPr id="69" name="Group 19"/>
              <p:cNvGrpSpPr>
                <a:grpSpLocks noChangeAspect="1"/>
              </p:cNvGrpSpPr>
              <p:nvPr/>
            </p:nvGrpSpPr>
            <p:grpSpPr bwMode="auto">
              <a:xfrm>
                <a:off x="3749675" y="2147445"/>
                <a:ext cx="2246313" cy="296863"/>
                <a:chOff x="2362" y="1778"/>
                <a:chExt cx="1415" cy="187"/>
              </a:xfrm>
            </p:grpSpPr>
            <p:sp>
              <p:nvSpPr>
                <p:cNvPr id="72"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9E0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21"/>
                <p:cNvSpPr>
                  <a:spLocks/>
                </p:cNvSpPr>
                <p:nvPr/>
              </p:nvSpPr>
              <p:spPr bwMode="auto">
                <a:xfrm>
                  <a:off x="2568" y="1778"/>
                  <a:ext cx="120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TextBox 69"/>
              <p:cNvSpPr txBox="1"/>
              <p:nvPr/>
            </p:nvSpPr>
            <p:spPr>
              <a:xfrm>
                <a:off x="4158924" y="2226370"/>
                <a:ext cx="968884" cy="13901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Inventory service</a:t>
                </a:r>
              </a:p>
            </p:txBody>
          </p:sp>
          <p:sp>
            <p:nvSpPr>
              <p:cNvPr id="71" name="TextBox 70"/>
              <p:cNvSpPr txBox="1"/>
              <p:nvPr/>
            </p:nvSpPr>
            <p:spPr>
              <a:xfrm>
                <a:off x="5681024" y="2235058"/>
                <a:ext cx="267892" cy="121637"/>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9E005D"/>
                    </a:solidFill>
                    <a:effectLst/>
                    <a:uLnTx/>
                    <a:uFillTx/>
                    <a:latin typeface="Segoe UI Semibold" panose="020B0702040204020203" pitchFamily="34" charset="0"/>
                    <a:ea typeface="+mn-ea"/>
                    <a:cs typeface="Segoe UI Semibold" panose="020B0702040204020203" pitchFamily="34" charset="0"/>
                  </a:rPr>
                  <a:t>RUBY</a:t>
                </a:r>
              </a:p>
            </p:txBody>
          </p:sp>
        </p:grpSp>
        <p:sp>
          <p:nvSpPr>
            <p:cNvPr id="108" name="Freeform 15"/>
            <p:cNvSpPr>
              <a:spLocks noEditPoints="1"/>
            </p:cNvSpPr>
            <p:nvPr/>
          </p:nvSpPr>
          <p:spPr bwMode="auto">
            <a:xfrm>
              <a:off x="4406833" y="3711668"/>
              <a:ext cx="135446" cy="176810"/>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oup 119"/>
          <p:cNvGrpSpPr/>
          <p:nvPr/>
        </p:nvGrpSpPr>
        <p:grpSpPr>
          <a:xfrm>
            <a:off x="6660428" y="4157138"/>
            <a:ext cx="3676953" cy="473222"/>
            <a:chOff x="4304311" y="3988634"/>
            <a:chExt cx="2306638" cy="296863"/>
          </a:xfrm>
        </p:grpSpPr>
        <p:grpSp>
          <p:nvGrpSpPr>
            <p:cNvPr id="75" name="Group 74"/>
            <p:cNvGrpSpPr/>
            <p:nvPr/>
          </p:nvGrpSpPr>
          <p:grpSpPr>
            <a:xfrm>
              <a:off x="4304311" y="3988634"/>
              <a:ext cx="2306638" cy="296863"/>
              <a:chOff x="3749675" y="2147445"/>
              <a:chExt cx="2306638" cy="296863"/>
            </a:xfrm>
          </p:grpSpPr>
          <p:grpSp>
            <p:nvGrpSpPr>
              <p:cNvPr id="76" name="Group 19"/>
              <p:cNvGrpSpPr>
                <a:grpSpLocks noChangeAspect="1"/>
              </p:cNvGrpSpPr>
              <p:nvPr/>
            </p:nvGrpSpPr>
            <p:grpSpPr bwMode="auto">
              <a:xfrm>
                <a:off x="3749675" y="2147445"/>
                <a:ext cx="2306638" cy="296863"/>
                <a:chOff x="2362" y="1778"/>
                <a:chExt cx="1453" cy="187"/>
              </a:xfrm>
            </p:grpSpPr>
            <p:sp>
              <p:nvSpPr>
                <p:cNvPr id="79"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21"/>
                <p:cNvSpPr>
                  <a:spLocks/>
                </p:cNvSpPr>
                <p:nvPr/>
              </p:nvSpPr>
              <p:spPr bwMode="auto">
                <a:xfrm>
                  <a:off x="2568" y="1778"/>
                  <a:ext cx="1247"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TextBox 76"/>
              <p:cNvSpPr txBox="1"/>
              <p:nvPr/>
            </p:nvSpPr>
            <p:spPr>
              <a:xfrm>
                <a:off x="4158924" y="2226370"/>
                <a:ext cx="958458" cy="13901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Shipping service</a:t>
                </a:r>
              </a:p>
            </p:txBody>
          </p:sp>
          <p:sp>
            <p:nvSpPr>
              <p:cNvPr id="78" name="TextBox 77"/>
              <p:cNvSpPr txBox="1"/>
              <p:nvPr/>
            </p:nvSpPr>
            <p:spPr>
              <a:xfrm>
                <a:off x="5478142" y="2235058"/>
                <a:ext cx="533652" cy="121637"/>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09" name="Group 108"/>
            <p:cNvGrpSpPr/>
            <p:nvPr/>
          </p:nvGrpSpPr>
          <p:grpSpPr>
            <a:xfrm>
              <a:off x="4390612" y="4053527"/>
              <a:ext cx="167888" cy="167077"/>
              <a:chOff x="3829605" y="5985737"/>
              <a:chExt cx="167888" cy="167077"/>
            </a:xfrm>
          </p:grpSpPr>
          <p:sp>
            <p:nvSpPr>
              <p:cNvPr id="110" name="Freeform 5"/>
              <p:cNvSpPr>
                <a:spLocks noEditPoints="1"/>
              </p:cNvSpPr>
              <p:nvPr/>
            </p:nvSpPr>
            <p:spPr bwMode="auto">
              <a:xfrm>
                <a:off x="3829605" y="5985737"/>
                <a:ext cx="167888" cy="167077"/>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6"/>
              <p:cNvSpPr>
                <a:spLocks noChangeArrowheads="1"/>
              </p:cNvSpPr>
              <p:nvPr/>
            </p:nvSpPr>
            <p:spPr bwMode="auto">
              <a:xfrm>
                <a:off x="3906655"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7"/>
              <p:cNvSpPr>
                <a:spLocks noChangeArrowheads="1"/>
              </p:cNvSpPr>
              <p:nvPr/>
            </p:nvSpPr>
            <p:spPr bwMode="auto">
              <a:xfrm>
                <a:off x="3864480"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8"/>
              <p:cNvSpPr>
                <a:spLocks noChangeArrowheads="1"/>
              </p:cNvSpPr>
              <p:nvPr/>
            </p:nvSpPr>
            <p:spPr bwMode="auto">
              <a:xfrm>
                <a:off x="3948829"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9"/>
              <p:cNvSpPr>
                <a:spLocks noChangeArrowheads="1"/>
              </p:cNvSpPr>
              <p:nvPr/>
            </p:nvSpPr>
            <p:spPr bwMode="auto">
              <a:xfrm>
                <a:off x="3906655"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0"/>
              <p:cNvSpPr>
                <a:spLocks noChangeArrowheads="1"/>
              </p:cNvSpPr>
              <p:nvPr/>
            </p:nvSpPr>
            <p:spPr bwMode="auto">
              <a:xfrm>
                <a:off x="3864480"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
              <p:cNvSpPr>
                <a:spLocks noChangeArrowheads="1"/>
              </p:cNvSpPr>
              <p:nvPr/>
            </p:nvSpPr>
            <p:spPr bwMode="auto">
              <a:xfrm>
                <a:off x="3948829"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2"/>
              <p:cNvSpPr>
                <a:spLocks noChangeArrowheads="1"/>
              </p:cNvSpPr>
              <p:nvPr/>
            </p:nvSpPr>
            <p:spPr bwMode="auto">
              <a:xfrm>
                <a:off x="3906655"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p:cNvGrpSpPr/>
          <p:nvPr/>
        </p:nvGrpSpPr>
        <p:grpSpPr>
          <a:xfrm>
            <a:off x="6660427" y="4671231"/>
            <a:ext cx="3676954" cy="478283"/>
            <a:chOff x="4304311" y="4322452"/>
            <a:chExt cx="2306638" cy="300038"/>
          </a:xfrm>
        </p:grpSpPr>
        <p:grpSp>
          <p:nvGrpSpPr>
            <p:cNvPr id="82" name="Group 81"/>
            <p:cNvGrpSpPr/>
            <p:nvPr/>
          </p:nvGrpSpPr>
          <p:grpSpPr>
            <a:xfrm>
              <a:off x="4304311" y="4322452"/>
              <a:ext cx="2306638" cy="300038"/>
              <a:chOff x="3749675" y="2144270"/>
              <a:chExt cx="2306638" cy="300038"/>
            </a:xfrm>
          </p:grpSpPr>
          <p:grpSp>
            <p:nvGrpSpPr>
              <p:cNvPr id="83" name="Group 19"/>
              <p:cNvGrpSpPr>
                <a:grpSpLocks noChangeAspect="1"/>
              </p:cNvGrpSpPr>
              <p:nvPr/>
            </p:nvGrpSpPr>
            <p:grpSpPr bwMode="auto">
              <a:xfrm>
                <a:off x="3749675" y="2144270"/>
                <a:ext cx="2306638" cy="300038"/>
                <a:chOff x="2362" y="1776"/>
                <a:chExt cx="1453" cy="189"/>
              </a:xfrm>
            </p:grpSpPr>
            <p:sp>
              <p:nvSpPr>
                <p:cNvPr id="86"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20"/>
                <p:cNvSpPr>
                  <a:spLocks/>
                </p:cNvSpPr>
                <p:nvPr/>
              </p:nvSpPr>
              <p:spPr bwMode="auto">
                <a:xfrm>
                  <a:off x="2362" y="1777"/>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21"/>
                <p:cNvSpPr>
                  <a:spLocks/>
                </p:cNvSpPr>
                <p:nvPr/>
              </p:nvSpPr>
              <p:spPr bwMode="auto">
                <a:xfrm>
                  <a:off x="2568" y="1776"/>
                  <a:ext cx="1247" cy="188"/>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4" name="TextBox 83"/>
              <p:cNvSpPr txBox="1"/>
              <p:nvPr/>
            </p:nvSpPr>
            <p:spPr>
              <a:xfrm>
                <a:off x="4158924" y="2223990"/>
                <a:ext cx="919240" cy="13901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Account service</a:t>
                </a:r>
              </a:p>
            </p:txBody>
          </p:sp>
          <p:sp>
            <p:nvSpPr>
              <p:cNvPr id="85" name="TextBox 84"/>
              <p:cNvSpPr txBox="1"/>
              <p:nvPr/>
            </p:nvSpPr>
            <p:spPr>
              <a:xfrm>
                <a:off x="5579909" y="2232678"/>
                <a:ext cx="436552" cy="121637"/>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15A24"/>
                    </a:solidFill>
                    <a:effectLst/>
                    <a:uLnTx/>
                    <a:uFillTx/>
                    <a:latin typeface="Segoe UI Semibold" panose="020B0702040204020203" pitchFamily="34" charset="0"/>
                    <a:ea typeface="+mn-ea"/>
                    <a:cs typeface="Segoe UI Semibold" panose="020B0702040204020203" pitchFamily="34" charset="0"/>
                  </a:rPr>
                  <a:t>PYTHON</a:t>
                </a:r>
              </a:p>
            </p:txBody>
          </p:sp>
        </p:grpSp>
        <p:sp>
          <p:nvSpPr>
            <p:cNvPr id="118" name="Freeform 16"/>
            <p:cNvSpPr>
              <a:spLocks noEditPoints="1"/>
            </p:cNvSpPr>
            <p:nvPr/>
          </p:nvSpPr>
          <p:spPr bwMode="auto">
            <a:xfrm>
              <a:off x="4388585" y="4380030"/>
              <a:ext cx="171943" cy="1832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42567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500"/>
                                        <p:tgtEl>
                                          <p:spTgt spid="126"/>
                                        </p:tgtEl>
                                      </p:cBhvr>
                                    </p:animEffect>
                                  </p:childTnLst>
                                </p:cTn>
                              </p:par>
                              <p:par>
                                <p:cTn id="20" presetID="10" presetClass="entr" presetSubtype="0" fill="hold" nodeType="withEffect">
                                  <p:stCondLst>
                                    <p:cond delay="100"/>
                                  </p:stCondLst>
                                  <p:childTnLst>
                                    <p:set>
                                      <p:cBhvr>
                                        <p:cTn id="21" dur="1" fill="hold">
                                          <p:stCondLst>
                                            <p:cond delay="0"/>
                                          </p:stCondLst>
                                        </p:cTn>
                                        <p:tgtEl>
                                          <p:spTgt spid="123"/>
                                        </p:tgtEl>
                                        <p:attrNameLst>
                                          <p:attrName>style.visibility</p:attrName>
                                        </p:attrNameLst>
                                      </p:cBhvr>
                                      <p:to>
                                        <p:strVal val="visible"/>
                                      </p:to>
                                    </p:set>
                                    <p:animEffect transition="in" filter="fade">
                                      <p:cBhvr>
                                        <p:cTn id="22" dur="500"/>
                                        <p:tgtEl>
                                          <p:spTgt spid="123"/>
                                        </p:tgtEl>
                                      </p:cBhvr>
                                    </p:animEffect>
                                  </p:childTnLst>
                                </p:cTn>
                              </p:par>
                              <p:par>
                                <p:cTn id="23" presetID="10" presetClass="entr" presetSubtype="0" fill="hold" nodeType="withEffect">
                                  <p:stCondLst>
                                    <p:cond delay="20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par>
                                <p:cTn id="26" presetID="10" presetClass="entr" presetSubtype="0" fill="hold" nodeType="withEffect">
                                  <p:stCondLst>
                                    <p:cond delay="300"/>
                                  </p:stCondLst>
                                  <p:childTnLst>
                                    <p:set>
                                      <p:cBhvr>
                                        <p:cTn id="27" dur="1" fill="hold">
                                          <p:stCondLst>
                                            <p:cond delay="0"/>
                                          </p:stCondLst>
                                        </p:cTn>
                                        <p:tgtEl>
                                          <p:spTgt spid="121"/>
                                        </p:tgtEl>
                                        <p:attrNameLst>
                                          <p:attrName>style.visibility</p:attrName>
                                        </p:attrNameLst>
                                      </p:cBhvr>
                                      <p:to>
                                        <p:strVal val="visible"/>
                                      </p:to>
                                    </p:set>
                                    <p:animEffect transition="in" filter="fade">
                                      <p:cBhvr>
                                        <p:cTn id="28" dur="500"/>
                                        <p:tgtEl>
                                          <p:spTgt spid="121"/>
                                        </p:tgtEl>
                                      </p:cBhvr>
                                    </p:animEffect>
                                  </p:childTnLst>
                                </p:cTn>
                              </p:par>
                              <p:par>
                                <p:cTn id="29" presetID="10" presetClass="entr" presetSubtype="0" fill="hold" nodeType="withEffect">
                                  <p:stCondLst>
                                    <p:cond delay="400"/>
                                  </p:stCondLst>
                                  <p:childTnLst>
                                    <p:set>
                                      <p:cBhvr>
                                        <p:cTn id="30" dur="1" fill="hold">
                                          <p:stCondLst>
                                            <p:cond delay="0"/>
                                          </p:stCondLst>
                                        </p:cTn>
                                        <p:tgtEl>
                                          <p:spTgt spid="120"/>
                                        </p:tgtEl>
                                        <p:attrNameLst>
                                          <p:attrName>style.visibility</p:attrName>
                                        </p:attrNameLst>
                                      </p:cBhvr>
                                      <p:to>
                                        <p:strVal val="visible"/>
                                      </p:to>
                                    </p:set>
                                    <p:animEffect transition="in" filter="fade">
                                      <p:cBhvr>
                                        <p:cTn id="31" dur="500"/>
                                        <p:tgtEl>
                                          <p:spTgt spid="120"/>
                                        </p:tgtEl>
                                      </p:cBhvr>
                                    </p:animEffect>
                                  </p:childTnLst>
                                </p:cTn>
                              </p:par>
                              <p:par>
                                <p:cTn id="32" presetID="10" presetClass="entr" presetSubtype="0" fill="hold" nodeType="withEffect">
                                  <p:stCondLst>
                                    <p:cond delay="500"/>
                                  </p:stCondLst>
                                  <p:childTnLst>
                                    <p:set>
                                      <p:cBhvr>
                                        <p:cTn id="33" dur="1" fill="hold">
                                          <p:stCondLst>
                                            <p:cond delay="0"/>
                                          </p:stCondLst>
                                        </p:cTn>
                                        <p:tgtEl>
                                          <p:spTgt spid="119"/>
                                        </p:tgtEl>
                                        <p:attrNameLst>
                                          <p:attrName>style.visibility</p:attrName>
                                        </p:attrNameLst>
                                      </p:cBhvr>
                                      <p:to>
                                        <p:strVal val="visible"/>
                                      </p:to>
                                    </p:set>
                                    <p:animEffect transition="in" filter="fade">
                                      <p:cBhvr>
                                        <p:cTn id="34" dur="500"/>
                                        <p:tgtEl>
                                          <p:spTgt spid="119"/>
                                        </p:tgtEl>
                                      </p:cBhvr>
                                    </p:animEffect>
                                  </p:childTnLst>
                                </p:cTn>
                              </p:par>
                              <p:par>
                                <p:cTn id="35" presetID="22" presetClass="entr" presetSubtype="8" fill="hold" nodeType="withEffect">
                                  <p:stCondLst>
                                    <p:cond delay="50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Integración</a:t>
            </a:r>
            <a:r>
              <a:rPr lang="en-US" dirty="0"/>
              <a:t> continua con Containers</a:t>
            </a:r>
          </a:p>
        </p:txBody>
      </p:sp>
      <p:grpSp>
        <p:nvGrpSpPr>
          <p:cNvPr id="4" name="Group 13"/>
          <p:cNvGrpSpPr/>
          <p:nvPr/>
        </p:nvGrpSpPr>
        <p:grpSpPr>
          <a:xfrm>
            <a:off x="8246503" y="2963063"/>
            <a:ext cx="1342302" cy="992772"/>
            <a:chOff x="7312452" y="2962994"/>
            <a:chExt cx="1342491" cy="992912"/>
          </a:xfrm>
        </p:grpSpPr>
        <p:pic>
          <p:nvPicPr>
            <p:cNvPr id="89"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12452" y="3448802"/>
              <a:ext cx="355930" cy="85076"/>
            </a:xfrm>
            <a:prstGeom prst="rect">
              <a:avLst/>
            </a:prstGeom>
          </p:spPr>
        </p:pic>
        <p:pic>
          <p:nvPicPr>
            <p:cNvPr id="92" name="Picture 15"/>
            <p:cNvPicPr>
              <a:picLocks noChangeAspect="1"/>
            </p:cNvPicPr>
            <p:nvPr/>
          </p:nvPicPr>
          <p:blipFill>
            <a:blip r:embed="rId4" cstate="print">
              <a:duotone>
                <a:prstClr val="black"/>
                <a:schemeClr val="accent2">
                  <a:tint val="45000"/>
                  <a:satMod val="400000"/>
                </a:schemeClr>
              </a:duotone>
              <a:lum/>
              <a:extLst>
                <a:ext uri="{28A0092B-C50C-407E-A947-70E740481C1C}">
                  <a14:useLocalDpi xmlns:a14="http://schemas.microsoft.com/office/drawing/2010/main"/>
                </a:ext>
              </a:extLst>
            </a:blip>
            <a:stretch>
              <a:fillRect/>
            </a:stretch>
          </p:blipFill>
          <p:spPr>
            <a:xfrm>
              <a:off x="7780415" y="2981217"/>
              <a:ext cx="198490" cy="215601"/>
            </a:xfrm>
            <a:prstGeom prst="rect">
              <a:avLst/>
            </a:prstGeom>
          </p:spPr>
        </p:pic>
        <p:sp>
          <p:nvSpPr>
            <p:cNvPr id="95" name="TextBox 16"/>
            <p:cNvSpPr txBox="1"/>
            <p:nvPr/>
          </p:nvSpPr>
          <p:spPr>
            <a:xfrm>
              <a:off x="7591510" y="3126811"/>
              <a:ext cx="1063433" cy="804067"/>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1200" dirty="0">
                  <a:latin typeface="Segoe UI Semibold" panose="020B0702040204020203" pitchFamily="34" charset="0"/>
                  <a:cs typeface="Segoe UI Semibold" panose="020B0702040204020203" pitchFamily="34" charset="0"/>
                </a:rPr>
                <a:t>Azure</a:t>
              </a:r>
              <a:br>
                <a:rPr lang="en-US" sz="1200" dirty="0">
                  <a:latin typeface="Segoe UI Semibold" panose="020B0702040204020203" pitchFamily="34" charset="0"/>
                  <a:cs typeface="Segoe UI Semibold" panose="020B0702040204020203" pitchFamily="34" charset="0"/>
                </a:rPr>
              </a:br>
              <a:r>
                <a:rPr lang="en-US" sz="1200" dirty="0">
                  <a:latin typeface="Segoe UI Semibold" panose="020B0702040204020203" pitchFamily="34" charset="0"/>
                  <a:cs typeface="Segoe UI Semibold" panose="020B0702040204020203" pitchFamily="34" charset="0"/>
                </a:rPr>
                <a:t>Container</a:t>
              </a:r>
              <a:br>
                <a:rPr lang="en-US" sz="1200" dirty="0">
                  <a:latin typeface="Segoe UI Semibold" panose="020B0702040204020203" pitchFamily="34" charset="0"/>
                  <a:cs typeface="Segoe UI Semibold" panose="020B0702040204020203" pitchFamily="34" charset="0"/>
                </a:rPr>
              </a:br>
              <a:r>
                <a:rPr lang="en-US" sz="1200" dirty="0">
                  <a:latin typeface="Segoe UI Semibold" panose="020B0702040204020203" pitchFamily="34" charset="0"/>
                  <a:cs typeface="Segoe UI Semibold" panose="020B0702040204020203" pitchFamily="34" charset="0"/>
                </a:rPr>
                <a:t>Registry</a:t>
              </a:r>
            </a:p>
          </p:txBody>
        </p:sp>
        <p:cxnSp>
          <p:nvCxnSpPr>
            <p:cNvPr id="98" name="Straight Connector 17"/>
            <p:cNvCxnSpPr/>
            <p:nvPr/>
          </p:nvCxnSpPr>
          <p:spPr>
            <a:xfrm>
              <a:off x="7656608" y="2962994"/>
              <a:ext cx="0" cy="992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668338" y="3415454"/>
            <a:ext cx="2221904" cy="2450758"/>
            <a:chOff x="9244929" y="3011361"/>
            <a:chExt cx="2222219" cy="2451107"/>
          </a:xfrm>
        </p:grpSpPr>
        <p:pic>
          <p:nvPicPr>
            <p:cNvPr id="93" name="Picture 92"/>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244929" y="4126742"/>
              <a:ext cx="2222219" cy="829651"/>
            </a:xfrm>
            <a:prstGeom prst="rect">
              <a:avLst/>
            </a:prstGeom>
          </p:spPr>
        </p:pic>
        <p:pic>
          <p:nvPicPr>
            <p:cNvPr id="94" name="Picture 93"/>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166166" y="3011361"/>
              <a:ext cx="355546" cy="1004804"/>
            </a:xfrm>
            <a:prstGeom prst="rect">
              <a:avLst/>
            </a:prstGeom>
          </p:spPr>
        </p:pic>
        <p:sp>
          <p:nvSpPr>
            <p:cNvPr id="99" name="TextBox 98"/>
            <p:cNvSpPr txBox="1"/>
            <p:nvPr/>
          </p:nvSpPr>
          <p:spPr>
            <a:xfrm>
              <a:off x="9696678" y="4997469"/>
              <a:ext cx="1294522" cy="464999"/>
            </a:xfrm>
            <a:prstGeom prst="rect">
              <a:avLst/>
            </a:prstGeom>
            <a:noFill/>
          </p:spPr>
          <p:txBody>
            <a:bodyPr wrap="none" lIns="182854" tIns="146284" rIns="182854" bIns="146284" rtlCol="0">
              <a:spAutoFit/>
            </a:bodyPr>
            <a:lstStyle/>
            <a:p>
              <a:pPr algn="ctr" defTabSz="914225">
                <a:lnSpc>
                  <a:spcPct val="90000"/>
                </a:lnSpc>
                <a:spcAft>
                  <a:spcPts val="600"/>
                </a:spcAft>
                <a:defRPr/>
              </a:pPr>
              <a:r>
                <a:rPr lang="en-US" sz="1200" dirty="0">
                  <a:latin typeface="Segoe UI Semibold" panose="020B0702040204020203" pitchFamily="34" charset="0"/>
                  <a:cs typeface="Segoe UI Semibold" panose="020B0702040204020203" pitchFamily="34" charset="0"/>
                </a:rPr>
                <a:t>Visual Studio</a:t>
              </a:r>
            </a:p>
          </p:txBody>
        </p:sp>
      </p:grpSp>
      <p:grpSp>
        <p:nvGrpSpPr>
          <p:cNvPr id="8" name="Group 7"/>
          <p:cNvGrpSpPr/>
          <p:nvPr/>
        </p:nvGrpSpPr>
        <p:grpSpPr>
          <a:xfrm>
            <a:off x="9435752" y="2018648"/>
            <a:ext cx="2260061" cy="1515212"/>
            <a:chOff x="8648942" y="2018648"/>
            <a:chExt cx="2260061" cy="1515212"/>
          </a:xfrm>
        </p:grpSpPr>
        <p:grpSp>
          <p:nvGrpSpPr>
            <p:cNvPr id="29" name="Group 4"/>
            <p:cNvGrpSpPr/>
            <p:nvPr/>
          </p:nvGrpSpPr>
          <p:grpSpPr>
            <a:xfrm>
              <a:off x="8648942" y="2018648"/>
              <a:ext cx="2260061" cy="1515212"/>
              <a:chOff x="8586944" y="2018449"/>
              <a:chExt cx="2260380" cy="1515428"/>
            </a:xfrm>
          </p:grpSpPr>
          <p:pic>
            <p:nvPicPr>
              <p:cNvPr id="26" name="Picture 8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86944" y="2507424"/>
                <a:ext cx="800493" cy="1026453"/>
              </a:xfrm>
              <a:prstGeom prst="rect">
                <a:avLst/>
              </a:prstGeom>
            </p:spPr>
          </p:pic>
          <p:sp>
            <p:nvSpPr>
              <p:cNvPr id="27" name="TextBox 95"/>
              <p:cNvSpPr txBox="1"/>
              <p:nvPr/>
            </p:nvSpPr>
            <p:spPr>
              <a:xfrm>
                <a:off x="9329875" y="2332992"/>
                <a:ext cx="1517449" cy="79413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200" dirty="0">
                    <a:latin typeface="Segoe UI Semibold" panose="020B0702040204020203" pitchFamily="34" charset="0"/>
                    <a:cs typeface="Segoe UI Semibold" panose="020B0702040204020203" pitchFamily="34" charset="0"/>
                  </a:rPr>
                  <a:t>CI/CD con</a:t>
                </a:r>
                <a:br>
                  <a:rPr lang="en-US" sz="1200" dirty="0">
                    <a:latin typeface="Segoe UI Semibold" panose="020B0702040204020203" pitchFamily="34" charset="0"/>
                    <a:cs typeface="Segoe UI Semibold" panose="020B0702040204020203" pitchFamily="34" charset="0"/>
                  </a:rPr>
                </a:br>
                <a:r>
                  <a:rPr lang="en-US" sz="1200" dirty="0">
                    <a:latin typeface="Segoe UI Semibold" panose="020B0702040204020203" pitchFamily="34" charset="0"/>
                    <a:cs typeface="Segoe UI Semibold" panose="020B0702040204020203" pitchFamily="34" charset="0"/>
                  </a:rPr>
                  <a:t>Visual Studio Team Services</a:t>
                </a:r>
              </a:p>
            </p:txBody>
          </p:sp>
          <p:cxnSp>
            <p:nvCxnSpPr>
              <p:cNvPr id="28" name="Straight Connector 96"/>
              <p:cNvCxnSpPr/>
              <p:nvPr/>
            </p:nvCxnSpPr>
            <p:spPr>
              <a:xfrm>
                <a:off x="9387437" y="2018449"/>
                <a:ext cx="0" cy="992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01" name="Picture 100"/>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522387" y="2094938"/>
              <a:ext cx="403492" cy="365427"/>
            </a:xfrm>
            <a:prstGeom prst="rect">
              <a:avLst/>
            </a:prstGeom>
          </p:spPr>
        </p:pic>
      </p:grpSp>
      <p:pic>
        <p:nvPicPr>
          <p:cNvPr id="254" name="Picture 253"/>
          <p:cNvPicPr>
            <a:picLocks noChangeAspect="1"/>
          </p:cNvPicPr>
          <p:nvPr/>
        </p:nvPicPr>
        <p:blipFill>
          <a:blip r:embed="rId9"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297710" y="3124035"/>
            <a:ext cx="1948109" cy="1256579"/>
          </a:xfrm>
          <a:prstGeom prst="rect">
            <a:avLst/>
          </a:prstGeom>
        </p:spPr>
      </p:pic>
      <p:pic>
        <p:nvPicPr>
          <p:cNvPr id="255" name="Picture 25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306130" y="3807090"/>
            <a:ext cx="1979366" cy="145472"/>
          </a:xfrm>
          <a:prstGeom prst="rect">
            <a:avLst/>
          </a:prstGeom>
        </p:spPr>
      </p:pic>
      <p:grpSp>
        <p:nvGrpSpPr>
          <p:cNvPr id="256" name="Group 255"/>
          <p:cNvGrpSpPr/>
          <p:nvPr/>
        </p:nvGrpSpPr>
        <p:grpSpPr>
          <a:xfrm>
            <a:off x="4380992" y="2133941"/>
            <a:ext cx="3781978" cy="2929284"/>
            <a:chOff x="6393746" y="2619239"/>
            <a:chExt cx="3045592" cy="2358925"/>
          </a:xfrm>
        </p:grpSpPr>
        <p:pic>
          <p:nvPicPr>
            <p:cNvPr id="257" name="Picture 25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393746" y="2619239"/>
              <a:ext cx="207405" cy="208662"/>
            </a:xfrm>
            <a:prstGeom prst="rect">
              <a:avLst/>
            </a:prstGeom>
          </p:spPr>
        </p:pic>
        <p:pic>
          <p:nvPicPr>
            <p:cNvPr id="258" name="Picture 25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rot="5400000">
              <a:off x="9231304" y="2619239"/>
              <a:ext cx="207405" cy="208662"/>
            </a:xfrm>
            <a:prstGeom prst="rect">
              <a:avLst/>
            </a:prstGeom>
          </p:spPr>
        </p:pic>
        <p:pic>
          <p:nvPicPr>
            <p:cNvPr id="259" name="Picture 25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rot="10800000">
              <a:off x="9231932" y="4769502"/>
              <a:ext cx="207405" cy="208662"/>
            </a:xfrm>
            <a:prstGeom prst="rect">
              <a:avLst/>
            </a:prstGeom>
          </p:spPr>
        </p:pic>
        <p:pic>
          <p:nvPicPr>
            <p:cNvPr id="260" name="Picture 25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rot="16200000">
              <a:off x="6394374" y="4769502"/>
              <a:ext cx="207405" cy="208662"/>
            </a:xfrm>
            <a:prstGeom prst="rect">
              <a:avLst/>
            </a:prstGeom>
          </p:spPr>
        </p:pic>
      </p:grpSp>
      <p:grpSp>
        <p:nvGrpSpPr>
          <p:cNvPr id="261" name="Group 260"/>
          <p:cNvGrpSpPr/>
          <p:nvPr/>
        </p:nvGrpSpPr>
        <p:grpSpPr>
          <a:xfrm>
            <a:off x="2777159" y="3327840"/>
            <a:ext cx="1082459" cy="1082459"/>
            <a:chOff x="3087960" y="3372843"/>
            <a:chExt cx="667956" cy="667956"/>
          </a:xfrm>
        </p:grpSpPr>
        <p:pic>
          <p:nvPicPr>
            <p:cNvPr id="262" name="Picture 26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87960" y="3372843"/>
              <a:ext cx="667956" cy="667956"/>
            </a:xfrm>
            <a:prstGeom prst="rect">
              <a:avLst/>
            </a:prstGeom>
          </p:spPr>
        </p:pic>
        <p:sp>
          <p:nvSpPr>
            <p:cNvPr id="263" name="TextBox 262"/>
            <p:cNvSpPr txBox="1"/>
            <p:nvPr/>
          </p:nvSpPr>
          <p:spPr>
            <a:xfrm>
              <a:off x="3195607" y="3905145"/>
              <a:ext cx="461901" cy="122794"/>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WEB APP</a:t>
              </a:r>
            </a:p>
          </p:txBody>
        </p:sp>
      </p:grpSp>
      <p:grpSp>
        <p:nvGrpSpPr>
          <p:cNvPr id="264" name="Group 263"/>
          <p:cNvGrpSpPr/>
          <p:nvPr/>
        </p:nvGrpSpPr>
        <p:grpSpPr>
          <a:xfrm>
            <a:off x="4364665" y="2126236"/>
            <a:ext cx="3762142" cy="3216620"/>
            <a:chOff x="6386061" y="2593295"/>
            <a:chExt cx="3029618" cy="2363097"/>
          </a:xfrm>
        </p:grpSpPr>
        <p:sp>
          <p:nvSpPr>
            <p:cNvPr id="265" name="Rectangle 264"/>
            <p:cNvSpPr/>
            <p:nvPr/>
          </p:nvSpPr>
          <p:spPr bwMode="auto">
            <a:xfrm>
              <a:off x="6410508" y="2640363"/>
              <a:ext cx="3005171" cy="23160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TextBox 265"/>
            <p:cNvSpPr txBox="1"/>
            <p:nvPr/>
          </p:nvSpPr>
          <p:spPr>
            <a:xfrm>
              <a:off x="6386061" y="2593295"/>
              <a:ext cx="3029617" cy="4205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Container Service</a:t>
              </a:r>
            </a:p>
          </p:txBody>
        </p:sp>
      </p:grpSp>
      <p:grpSp>
        <p:nvGrpSpPr>
          <p:cNvPr id="267" name="Group 266"/>
          <p:cNvGrpSpPr/>
          <p:nvPr/>
        </p:nvGrpSpPr>
        <p:grpSpPr>
          <a:xfrm>
            <a:off x="4575181" y="2638711"/>
            <a:ext cx="3375856" cy="434172"/>
            <a:chOff x="4304312" y="2977655"/>
            <a:chExt cx="2308226" cy="296863"/>
          </a:xfrm>
        </p:grpSpPr>
        <p:grpSp>
          <p:nvGrpSpPr>
            <p:cNvPr id="268" name="Group 267"/>
            <p:cNvGrpSpPr/>
            <p:nvPr/>
          </p:nvGrpSpPr>
          <p:grpSpPr>
            <a:xfrm>
              <a:off x="4304312" y="2977655"/>
              <a:ext cx="2308226" cy="296863"/>
              <a:chOff x="3749676" y="2147445"/>
              <a:chExt cx="2308226" cy="296863"/>
            </a:xfrm>
          </p:grpSpPr>
          <p:grpSp>
            <p:nvGrpSpPr>
              <p:cNvPr id="270" name="Group 19"/>
              <p:cNvGrpSpPr>
                <a:grpSpLocks noChangeAspect="1"/>
              </p:cNvGrpSpPr>
              <p:nvPr/>
            </p:nvGrpSpPr>
            <p:grpSpPr bwMode="auto">
              <a:xfrm>
                <a:off x="3749676" y="2147445"/>
                <a:ext cx="2308226" cy="296863"/>
                <a:chOff x="2362" y="1778"/>
                <a:chExt cx="1454" cy="187"/>
              </a:xfrm>
            </p:grpSpPr>
            <p:sp>
              <p:nvSpPr>
                <p:cNvPr id="273"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21"/>
                <p:cNvSpPr>
                  <a:spLocks/>
                </p:cNvSpPr>
                <p:nvPr/>
              </p:nvSpPr>
              <p:spPr bwMode="auto">
                <a:xfrm>
                  <a:off x="2568" y="1778"/>
                  <a:ext cx="1248"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71" name="TextBox 270"/>
              <p:cNvSpPr txBox="1"/>
              <p:nvPr/>
            </p:nvSpPr>
            <p:spPr>
              <a:xfrm>
                <a:off x="4158924" y="2226370"/>
                <a:ext cx="1203152" cy="13257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Shopping cart service</a:t>
                </a:r>
              </a:p>
            </p:txBody>
          </p:sp>
          <p:sp>
            <p:nvSpPr>
              <p:cNvPr id="272" name="TextBox 271"/>
              <p:cNvSpPr txBox="1"/>
              <p:nvPr/>
            </p:nvSpPr>
            <p:spPr>
              <a:xfrm>
                <a:off x="5518117" y="2235058"/>
                <a:ext cx="497430" cy="113638"/>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69" name="Freeform 13"/>
            <p:cNvSpPr>
              <a:spLocks noEditPoints="1"/>
            </p:cNvSpPr>
            <p:nvPr/>
          </p:nvSpPr>
          <p:spPr bwMode="auto">
            <a:xfrm>
              <a:off x="4392247" y="3047415"/>
              <a:ext cx="177620" cy="157344"/>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6" name="Group 275"/>
          <p:cNvGrpSpPr/>
          <p:nvPr/>
        </p:nvGrpSpPr>
        <p:grpSpPr>
          <a:xfrm>
            <a:off x="4568793" y="3157870"/>
            <a:ext cx="3387575" cy="434172"/>
            <a:chOff x="4304311" y="3314648"/>
            <a:chExt cx="2246313" cy="296863"/>
          </a:xfrm>
        </p:grpSpPr>
        <p:grpSp>
          <p:nvGrpSpPr>
            <p:cNvPr id="277" name="Group 276"/>
            <p:cNvGrpSpPr/>
            <p:nvPr/>
          </p:nvGrpSpPr>
          <p:grpSpPr>
            <a:xfrm>
              <a:off x="4304311" y="3314648"/>
              <a:ext cx="2246313" cy="296863"/>
              <a:chOff x="3749675" y="2147445"/>
              <a:chExt cx="2246313" cy="296863"/>
            </a:xfrm>
          </p:grpSpPr>
          <p:grpSp>
            <p:nvGrpSpPr>
              <p:cNvPr id="279" name="Group 19"/>
              <p:cNvGrpSpPr>
                <a:grpSpLocks noChangeAspect="1"/>
              </p:cNvGrpSpPr>
              <p:nvPr/>
            </p:nvGrpSpPr>
            <p:grpSpPr bwMode="auto">
              <a:xfrm>
                <a:off x="3749675" y="2147445"/>
                <a:ext cx="2246313" cy="296863"/>
                <a:chOff x="2362" y="1778"/>
                <a:chExt cx="1415" cy="187"/>
              </a:xfrm>
            </p:grpSpPr>
            <p:sp>
              <p:nvSpPr>
                <p:cNvPr id="282"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21"/>
                <p:cNvSpPr>
                  <a:spLocks/>
                </p:cNvSpPr>
                <p:nvPr/>
              </p:nvSpPr>
              <p:spPr bwMode="auto">
                <a:xfrm>
                  <a:off x="2568" y="1778"/>
                  <a:ext cx="120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0" name="TextBox 279"/>
              <p:cNvSpPr txBox="1"/>
              <p:nvPr/>
            </p:nvSpPr>
            <p:spPr>
              <a:xfrm>
                <a:off x="4158924" y="2226370"/>
                <a:ext cx="821113" cy="13257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Catalog service</a:t>
                </a:r>
              </a:p>
            </p:txBody>
          </p:sp>
          <p:sp>
            <p:nvSpPr>
              <p:cNvPr id="281" name="TextBox 280"/>
              <p:cNvSpPr txBox="1"/>
              <p:nvPr/>
            </p:nvSpPr>
            <p:spPr>
              <a:xfrm>
                <a:off x="5733933" y="2235058"/>
                <a:ext cx="218246" cy="113638"/>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603813"/>
                    </a:solidFill>
                    <a:effectLst/>
                    <a:uLnTx/>
                    <a:uFillTx/>
                    <a:latin typeface="Segoe UI Semibold" panose="020B0702040204020203" pitchFamily="34" charset="0"/>
                    <a:ea typeface="+mn-ea"/>
                    <a:cs typeface="Segoe UI Semibold" panose="020B0702040204020203" pitchFamily="34" charset="0"/>
                  </a:rPr>
                  <a:t>JAVA</a:t>
                </a:r>
              </a:p>
            </p:txBody>
          </p:sp>
        </p:grpSp>
        <p:sp>
          <p:nvSpPr>
            <p:cNvPr id="278" name="Freeform 14"/>
            <p:cNvSpPr>
              <a:spLocks noEditPoints="1"/>
            </p:cNvSpPr>
            <p:nvPr/>
          </p:nvSpPr>
          <p:spPr bwMode="auto">
            <a:xfrm>
              <a:off x="4406833" y="3377919"/>
              <a:ext cx="135446" cy="170321"/>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5" name="Group 284"/>
          <p:cNvGrpSpPr/>
          <p:nvPr/>
        </p:nvGrpSpPr>
        <p:grpSpPr>
          <a:xfrm>
            <a:off x="4568794" y="3677029"/>
            <a:ext cx="3387576" cy="434172"/>
            <a:chOff x="4304311" y="3651641"/>
            <a:chExt cx="2246313" cy="296863"/>
          </a:xfrm>
        </p:grpSpPr>
        <p:grpSp>
          <p:nvGrpSpPr>
            <p:cNvPr id="286" name="Group 285"/>
            <p:cNvGrpSpPr/>
            <p:nvPr/>
          </p:nvGrpSpPr>
          <p:grpSpPr>
            <a:xfrm>
              <a:off x="4304311" y="3651641"/>
              <a:ext cx="2246313" cy="296863"/>
              <a:chOff x="3749675" y="2147445"/>
              <a:chExt cx="2246313" cy="296863"/>
            </a:xfrm>
          </p:grpSpPr>
          <p:grpSp>
            <p:nvGrpSpPr>
              <p:cNvPr id="288" name="Group 19"/>
              <p:cNvGrpSpPr>
                <a:grpSpLocks noChangeAspect="1"/>
              </p:cNvGrpSpPr>
              <p:nvPr/>
            </p:nvGrpSpPr>
            <p:grpSpPr bwMode="auto">
              <a:xfrm>
                <a:off x="3749675" y="2147445"/>
                <a:ext cx="2246313" cy="296863"/>
                <a:chOff x="2362" y="1778"/>
                <a:chExt cx="1415" cy="187"/>
              </a:xfrm>
            </p:grpSpPr>
            <p:sp>
              <p:nvSpPr>
                <p:cNvPr id="291"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9E0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Freeform 21"/>
                <p:cNvSpPr>
                  <a:spLocks/>
                </p:cNvSpPr>
                <p:nvPr/>
              </p:nvSpPr>
              <p:spPr bwMode="auto">
                <a:xfrm>
                  <a:off x="2568" y="1778"/>
                  <a:ext cx="120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9" name="TextBox 288"/>
              <p:cNvSpPr txBox="1"/>
              <p:nvPr/>
            </p:nvSpPr>
            <p:spPr>
              <a:xfrm>
                <a:off x="4158924" y="2226370"/>
                <a:ext cx="926303" cy="13257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Inventory service</a:t>
                </a:r>
              </a:p>
            </p:txBody>
          </p:sp>
          <p:sp>
            <p:nvSpPr>
              <p:cNvPr id="290" name="TextBox 289"/>
              <p:cNvSpPr txBox="1"/>
              <p:nvPr/>
            </p:nvSpPr>
            <p:spPr>
              <a:xfrm>
                <a:off x="5706647" y="2235058"/>
                <a:ext cx="242269" cy="113638"/>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9E005D"/>
                    </a:solidFill>
                    <a:effectLst/>
                    <a:uLnTx/>
                    <a:uFillTx/>
                    <a:latin typeface="Segoe UI Semibold" panose="020B0702040204020203" pitchFamily="34" charset="0"/>
                    <a:ea typeface="+mn-ea"/>
                    <a:cs typeface="Segoe UI Semibold" panose="020B0702040204020203" pitchFamily="34" charset="0"/>
                  </a:rPr>
                  <a:t>RUBY</a:t>
                </a:r>
              </a:p>
            </p:txBody>
          </p:sp>
        </p:grpSp>
        <p:sp>
          <p:nvSpPr>
            <p:cNvPr id="287" name="Freeform 15"/>
            <p:cNvSpPr>
              <a:spLocks noEditPoints="1"/>
            </p:cNvSpPr>
            <p:nvPr/>
          </p:nvSpPr>
          <p:spPr bwMode="auto">
            <a:xfrm>
              <a:off x="4406833" y="3711668"/>
              <a:ext cx="135446" cy="176810"/>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4" name="Group 293"/>
          <p:cNvGrpSpPr/>
          <p:nvPr/>
        </p:nvGrpSpPr>
        <p:grpSpPr>
          <a:xfrm>
            <a:off x="4576446" y="4196188"/>
            <a:ext cx="3373533" cy="434172"/>
            <a:chOff x="4304311" y="3988634"/>
            <a:chExt cx="2306638" cy="296863"/>
          </a:xfrm>
        </p:grpSpPr>
        <p:grpSp>
          <p:nvGrpSpPr>
            <p:cNvPr id="295" name="Group 294"/>
            <p:cNvGrpSpPr/>
            <p:nvPr/>
          </p:nvGrpSpPr>
          <p:grpSpPr>
            <a:xfrm>
              <a:off x="4304311" y="3988634"/>
              <a:ext cx="2306638" cy="296863"/>
              <a:chOff x="3749675" y="2147445"/>
              <a:chExt cx="2306638" cy="296863"/>
            </a:xfrm>
          </p:grpSpPr>
          <p:grpSp>
            <p:nvGrpSpPr>
              <p:cNvPr id="305" name="Group 19"/>
              <p:cNvGrpSpPr>
                <a:grpSpLocks noChangeAspect="1"/>
              </p:cNvGrpSpPr>
              <p:nvPr/>
            </p:nvGrpSpPr>
            <p:grpSpPr bwMode="auto">
              <a:xfrm>
                <a:off x="3749675" y="2147445"/>
                <a:ext cx="2306638" cy="296863"/>
                <a:chOff x="2362" y="1778"/>
                <a:chExt cx="1453" cy="187"/>
              </a:xfrm>
            </p:grpSpPr>
            <p:sp>
              <p:nvSpPr>
                <p:cNvPr id="308"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21"/>
                <p:cNvSpPr>
                  <a:spLocks/>
                </p:cNvSpPr>
                <p:nvPr/>
              </p:nvSpPr>
              <p:spPr bwMode="auto">
                <a:xfrm>
                  <a:off x="2568" y="1778"/>
                  <a:ext cx="1247"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06" name="TextBox 305"/>
              <p:cNvSpPr txBox="1"/>
              <p:nvPr/>
            </p:nvSpPr>
            <p:spPr>
              <a:xfrm>
                <a:off x="4158924" y="2226370"/>
                <a:ext cx="913533" cy="13257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Shipping service</a:t>
                </a:r>
              </a:p>
            </p:txBody>
          </p:sp>
          <p:sp>
            <p:nvSpPr>
              <p:cNvPr id="307" name="TextBox 306"/>
              <p:cNvSpPr txBox="1"/>
              <p:nvPr/>
            </p:nvSpPr>
            <p:spPr>
              <a:xfrm>
                <a:off x="5514364" y="2235058"/>
                <a:ext cx="497430" cy="113638"/>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296" name="Group 295"/>
            <p:cNvGrpSpPr/>
            <p:nvPr/>
          </p:nvGrpSpPr>
          <p:grpSpPr>
            <a:xfrm>
              <a:off x="4390612" y="4053527"/>
              <a:ext cx="167888" cy="167077"/>
              <a:chOff x="3829605" y="5985737"/>
              <a:chExt cx="167888" cy="167077"/>
            </a:xfrm>
          </p:grpSpPr>
          <p:sp>
            <p:nvSpPr>
              <p:cNvPr id="297" name="Freeform 5"/>
              <p:cNvSpPr>
                <a:spLocks noEditPoints="1"/>
              </p:cNvSpPr>
              <p:nvPr/>
            </p:nvSpPr>
            <p:spPr bwMode="auto">
              <a:xfrm>
                <a:off x="3829605" y="5985737"/>
                <a:ext cx="167888" cy="167077"/>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Rectangle 6"/>
              <p:cNvSpPr>
                <a:spLocks noChangeArrowheads="1"/>
              </p:cNvSpPr>
              <p:nvPr/>
            </p:nvSpPr>
            <p:spPr bwMode="auto">
              <a:xfrm>
                <a:off x="3906655"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Rectangle 7"/>
              <p:cNvSpPr>
                <a:spLocks noChangeArrowheads="1"/>
              </p:cNvSpPr>
              <p:nvPr/>
            </p:nvSpPr>
            <p:spPr bwMode="auto">
              <a:xfrm>
                <a:off x="3864480"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Rectangle 8"/>
              <p:cNvSpPr>
                <a:spLocks noChangeArrowheads="1"/>
              </p:cNvSpPr>
              <p:nvPr/>
            </p:nvSpPr>
            <p:spPr bwMode="auto">
              <a:xfrm>
                <a:off x="3948829"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Rectangle 9"/>
              <p:cNvSpPr>
                <a:spLocks noChangeArrowheads="1"/>
              </p:cNvSpPr>
              <p:nvPr/>
            </p:nvSpPr>
            <p:spPr bwMode="auto">
              <a:xfrm>
                <a:off x="3906655"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Rectangle 10"/>
              <p:cNvSpPr>
                <a:spLocks noChangeArrowheads="1"/>
              </p:cNvSpPr>
              <p:nvPr/>
            </p:nvSpPr>
            <p:spPr bwMode="auto">
              <a:xfrm>
                <a:off x="3864480"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11"/>
              <p:cNvSpPr>
                <a:spLocks noChangeArrowheads="1"/>
              </p:cNvSpPr>
              <p:nvPr/>
            </p:nvSpPr>
            <p:spPr bwMode="auto">
              <a:xfrm>
                <a:off x="3948829"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Rectangle 12"/>
              <p:cNvSpPr>
                <a:spLocks noChangeArrowheads="1"/>
              </p:cNvSpPr>
              <p:nvPr/>
            </p:nvSpPr>
            <p:spPr bwMode="auto">
              <a:xfrm>
                <a:off x="3906655"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11" name="Group 310"/>
          <p:cNvGrpSpPr/>
          <p:nvPr/>
        </p:nvGrpSpPr>
        <p:grpSpPr>
          <a:xfrm>
            <a:off x="4576445" y="4710699"/>
            <a:ext cx="3373531" cy="438815"/>
            <a:chOff x="4304311" y="4322452"/>
            <a:chExt cx="2306638" cy="300038"/>
          </a:xfrm>
        </p:grpSpPr>
        <p:grpSp>
          <p:nvGrpSpPr>
            <p:cNvPr id="312" name="Group 311"/>
            <p:cNvGrpSpPr/>
            <p:nvPr/>
          </p:nvGrpSpPr>
          <p:grpSpPr>
            <a:xfrm>
              <a:off x="4304311" y="4322452"/>
              <a:ext cx="2306638" cy="300038"/>
              <a:chOff x="3749675" y="2144270"/>
              <a:chExt cx="2306638" cy="300038"/>
            </a:xfrm>
          </p:grpSpPr>
          <p:grpSp>
            <p:nvGrpSpPr>
              <p:cNvPr id="314" name="Group 19"/>
              <p:cNvGrpSpPr>
                <a:grpSpLocks noChangeAspect="1"/>
              </p:cNvGrpSpPr>
              <p:nvPr/>
            </p:nvGrpSpPr>
            <p:grpSpPr bwMode="auto">
              <a:xfrm>
                <a:off x="3749675" y="2144270"/>
                <a:ext cx="2306638" cy="300038"/>
                <a:chOff x="2362" y="1776"/>
                <a:chExt cx="1453" cy="189"/>
              </a:xfrm>
            </p:grpSpPr>
            <p:sp>
              <p:nvSpPr>
                <p:cNvPr id="317"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Freeform 20"/>
                <p:cNvSpPr>
                  <a:spLocks/>
                </p:cNvSpPr>
                <p:nvPr/>
              </p:nvSpPr>
              <p:spPr bwMode="auto">
                <a:xfrm>
                  <a:off x="2362" y="1777"/>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21"/>
                <p:cNvSpPr>
                  <a:spLocks/>
                </p:cNvSpPr>
                <p:nvPr/>
              </p:nvSpPr>
              <p:spPr bwMode="auto">
                <a:xfrm>
                  <a:off x="2568" y="1776"/>
                  <a:ext cx="1247" cy="188"/>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5" name="TextBox 314"/>
              <p:cNvSpPr txBox="1"/>
              <p:nvPr/>
            </p:nvSpPr>
            <p:spPr>
              <a:xfrm>
                <a:off x="4158924" y="2223990"/>
                <a:ext cx="878460" cy="13257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Account service</a:t>
                </a:r>
              </a:p>
            </p:txBody>
          </p:sp>
          <p:sp>
            <p:nvSpPr>
              <p:cNvPr id="316" name="TextBox 315"/>
              <p:cNvSpPr txBox="1"/>
              <p:nvPr/>
            </p:nvSpPr>
            <p:spPr>
              <a:xfrm>
                <a:off x="5610003" y="2232678"/>
                <a:ext cx="406458" cy="113638"/>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15A24"/>
                    </a:solidFill>
                    <a:effectLst/>
                    <a:uLnTx/>
                    <a:uFillTx/>
                    <a:latin typeface="Segoe UI Semibold" panose="020B0702040204020203" pitchFamily="34" charset="0"/>
                    <a:ea typeface="+mn-ea"/>
                    <a:cs typeface="Segoe UI Semibold" panose="020B0702040204020203" pitchFamily="34" charset="0"/>
                  </a:rPr>
                  <a:t>PYTHON</a:t>
                </a:r>
              </a:p>
            </p:txBody>
          </p:sp>
        </p:grpSp>
        <p:sp>
          <p:nvSpPr>
            <p:cNvPr id="313" name="Freeform 16"/>
            <p:cNvSpPr>
              <a:spLocks noEditPoints="1"/>
            </p:cNvSpPr>
            <p:nvPr/>
          </p:nvSpPr>
          <p:spPr bwMode="auto">
            <a:xfrm>
              <a:off x="4388585" y="4380030"/>
              <a:ext cx="171943" cy="1832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441217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2017</a:t>
            </a:r>
          </a:p>
        </p:txBody>
      </p:sp>
      <p:grpSp>
        <p:nvGrpSpPr>
          <p:cNvPr id="4" name="Group 3"/>
          <p:cNvGrpSpPr/>
          <p:nvPr/>
        </p:nvGrpSpPr>
        <p:grpSpPr>
          <a:xfrm>
            <a:off x="424067" y="1797955"/>
            <a:ext cx="3799499" cy="4166763"/>
            <a:chOff x="424067" y="1797955"/>
            <a:chExt cx="3799499" cy="4166763"/>
          </a:xfrm>
        </p:grpSpPr>
        <p:pic>
          <p:nvPicPr>
            <p:cNvPr id="39" name="Picture 38"/>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55000"/>
                      </a14:imgEffect>
                    </a14:imgLayer>
                  </a14:imgProps>
                </a:ext>
                <a:ext uri="{28A0092B-C50C-407E-A947-70E740481C1C}">
                  <a14:useLocalDpi xmlns:a14="http://schemas.microsoft.com/office/drawing/2010/main"/>
                </a:ext>
              </a:extLst>
            </a:blip>
            <a:srcRect/>
            <a:stretch/>
          </p:blipFill>
          <p:spPr>
            <a:xfrm>
              <a:off x="510210" y="1797955"/>
              <a:ext cx="3713356" cy="4166763"/>
            </a:xfrm>
            <a:prstGeom prst="parallelogram">
              <a:avLst>
                <a:gd name="adj" fmla="val 40186"/>
              </a:avLst>
            </a:prstGeom>
            <a:solidFill>
              <a:schemeClr val="accent1"/>
            </a:solidFill>
          </p:spPr>
        </p:pic>
        <p:sp>
          <p:nvSpPr>
            <p:cNvPr id="43" name="TextBox 42"/>
            <p:cNvSpPr txBox="1"/>
            <p:nvPr/>
          </p:nvSpPr>
          <p:spPr>
            <a:xfrm>
              <a:off x="424067" y="5359024"/>
              <a:ext cx="2584175"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000" dirty="0">
                  <a:solidFill>
                    <a:srgbClr val="FFFFFF"/>
                  </a:solidFill>
                  <a:latin typeface="Segoe UI" charset="0"/>
                  <a:ea typeface="Segoe UI" charset="0"/>
                  <a:cs typeface="Segoe UI" charset="0"/>
                </a:rPr>
                <a:t>FUNDAMENTOS</a:t>
              </a:r>
              <a:endParaRPr kumimoji="0" lang="en-US" sz="2000" b="0"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grpSp>
      <p:grpSp>
        <p:nvGrpSpPr>
          <p:cNvPr id="5" name="Group 4"/>
          <p:cNvGrpSpPr/>
          <p:nvPr/>
        </p:nvGrpSpPr>
        <p:grpSpPr>
          <a:xfrm>
            <a:off x="2941982" y="1797956"/>
            <a:ext cx="3756021" cy="4169663"/>
            <a:chOff x="2941982" y="1797956"/>
            <a:chExt cx="3756021" cy="4169663"/>
          </a:xfrm>
        </p:grpSpPr>
        <p:pic>
          <p:nvPicPr>
            <p:cNvPr id="40" name="Picture 39"/>
            <p:cNvPicPr>
              <a:picLocks/>
            </p:cNvPicPr>
            <p:nvPr/>
          </p:nvPicPr>
          <p:blipFill rotWithShape="1">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55000"/>
                      </a14:imgEffect>
                    </a14:imgLayer>
                  </a14:imgProps>
                </a:ext>
                <a:ext uri="{28A0092B-C50C-407E-A947-70E740481C1C}">
                  <a14:useLocalDpi xmlns:a14="http://schemas.microsoft.com/office/drawing/2010/main"/>
                </a:ext>
              </a:extLst>
            </a:blip>
            <a:srcRect/>
            <a:stretch/>
          </p:blipFill>
          <p:spPr>
            <a:xfrm>
              <a:off x="2985540" y="1797956"/>
              <a:ext cx="3712463" cy="4169663"/>
            </a:xfrm>
            <a:prstGeom prst="parallelogram">
              <a:avLst>
                <a:gd name="adj" fmla="val 40186"/>
              </a:avLst>
            </a:prstGeom>
            <a:solidFill>
              <a:schemeClr val="accent1"/>
            </a:solidFill>
          </p:spPr>
        </p:pic>
        <p:sp>
          <p:nvSpPr>
            <p:cNvPr id="44" name="TextBox 43"/>
            <p:cNvSpPr txBox="1"/>
            <p:nvPr/>
          </p:nvSpPr>
          <p:spPr>
            <a:xfrm>
              <a:off x="2941982" y="5359024"/>
              <a:ext cx="2491410"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charset="0"/>
                  <a:ea typeface="Segoe UI" charset="0"/>
                  <a:cs typeface="Segoe UI" charset="0"/>
                </a:rPr>
                <a:t>CLOUD</a:t>
              </a:r>
            </a:p>
          </p:txBody>
        </p:sp>
      </p:grpSp>
      <p:grpSp>
        <p:nvGrpSpPr>
          <p:cNvPr id="6" name="Group 5"/>
          <p:cNvGrpSpPr/>
          <p:nvPr/>
        </p:nvGrpSpPr>
        <p:grpSpPr>
          <a:xfrm>
            <a:off x="5446642" y="1799124"/>
            <a:ext cx="3726691" cy="4168589"/>
            <a:chOff x="5446642" y="1799124"/>
            <a:chExt cx="3726691" cy="4168589"/>
          </a:xfrm>
        </p:grpSpPr>
        <p:pic>
          <p:nvPicPr>
            <p:cNvPr id="41" name="Picture 40"/>
            <p:cNvPicPr>
              <a:picLocks noChangeAspect="1"/>
            </p:cNvPicPr>
            <p:nvPr/>
          </p:nvPicPr>
          <p:blipFill rotWithShape="1">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55000"/>
                      </a14:imgEffect>
                    </a14:imgLayer>
                  </a14:imgProps>
                </a:ext>
                <a:ext uri="{28A0092B-C50C-407E-A947-70E740481C1C}">
                  <a14:useLocalDpi xmlns:a14="http://schemas.microsoft.com/office/drawing/2010/main"/>
                </a:ext>
              </a:extLst>
            </a:blip>
            <a:srcRect/>
            <a:stretch/>
          </p:blipFill>
          <p:spPr>
            <a:xfrm>
              <a:off x="5460870" y="1799124"/>
              <a:ext cx="3712463" cy="4168589"/>
            </a:xfrm>
            <a:prstGeom prst="parallelogram">
              <a:avLst>
                <a:gd name="adj" fmla="val 40186"/>
              </a:avLst>
            </a:prstGeom>
            <a:solidFill>
              <a:schemeClr val="accent1"/>
            </a:solidFill>
          </p:spPr>
        </p:pic>
        <p:sp>
          <p:nvSpPr>
            <p:cNvPr id="45" name="TextBox 44"/>
            <p:cNvSpPr txBox="1"/>
            <p:nvPr/>
          </p:nvSpPr>
          <p:spPr>
            <a:xfrm>
              <a:off x="5446642" y="5359024"/>
              <a:ext cx="2504663"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charset="0"/>
                  <a:ea typeface="Segoe UI" charset="0"/>
                  <a:cs typeface="Segoe UI" charset="0"/>
                </a:rPr>
                <a:t>MOBILE</a:t>
              </a:r>
            </a:p>
          </p:txBody>
        </p:sp>
      </p:grpSp>
      <p:grpSp>
        <p:nvGrpSpPr>
          <p:cNvPr id="7" name="Group 6"/>
          <p:cNvGrpSpPr/>
          <p:nvPr/>
        </p:nvGrpSpPr>
        <p:grpSpPr>
          <a:xfrm>
            <a:off x="7765773" y="1797955"/>
            <a:ext cx="3881997" cy="4169663"/>
            <a:chOff x="7765773" y="1797955"/>
            <a:chExt cx="3881997" cy="4169663"/>
          </a:xfrm>
        </p:grpSpPr>
        <p:pic>
          <p:nvPicPr>
            <p:cNvPr id="42" name="Picture 41"/>
            <p:cNvPicPr>
              <a:picLocks/>
            </p:cNvPicPr>
            <p:nvPr/>
          </p:nvPicPr>
          <p:blipFill rotWithShape="1">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55000"/>
                      </a14:imgEffect>
                    </a14:imgLayer>
                  </a14:imgProps>
                </a:ext>
                <a:ext uri="{28A0092B-C50C-407E-A947-70E740481C1C}">
                  <a14:useLocalDpi xmlns:a14="http://schemas.microsoft.com/office/drawing/2010/main"/>
                </a:ext>
              </a:extLst>
            </a:blip>
            <a:srcRect/>
            <a:stretch/>
          </p:blipFill>
          <p:spPr>
            <a:xfrm>
              <a:off x="7935307" y="1797955"/>
              <a:ext cx="3712463" cy="4169663"/>
            </a:xfrm>
            <a:prstGeom prst="parallelogram">
              <a:avLst>
                <a:gd name="adj" fmla="val 40186"/>
              </a:avLst>
            </a:prstGeom>
            <a:solidFill>
              <a:schemeClr val="accent1"/>
            </a:solidFill>
          </p:spPr>
        </p:pic>
        <p:sp>
          <p:nvSpPr>
            <p:cNvPr id="46" name="TextBox 45"/>
            <p:cNvSpPr txBox="1"/>
            <p:nvPr/>
          </p:nvSpPr>
          <p:spPr>
            <a:xfrm>
              <a:off x="7765773" y="5082025"/>
              <a:ext cx="3008243" cy="8494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br>
                <a:rPr kumimoji="0" lang="en-US" sz="2000" b="0" i="0" u="none" strike="noStrike" kern="1200" cap="none" spc="0" normalizeH="0" baseline="0" noProof="0" dirty="0">
                  <a:ln>
                    <a:noFill/>
                  </a:ln>
                  <a:solidFill>
                    <a:srgbClr val="FFFFFF"/>
                  </a:solidFill>
                  <a:effectLst/>
                  <a:uLnTx/>
                  <a:uFillTx/>
                  <a:latin typeface="Segoe UI" charset="0"/>
                  <a:ea typeface="Segoe UI" charset="0"/>
                  <a:cs typeface="Segoe UI" charset="0"/>
                </a:rPr>
              </a:br>
              <a:r>
                <a:rPr kumimoji="0" lang="en-US" sz="2000" b="0" i="0" u="none" strike="noStrike" kern="1200" cap="none" spc="0" normalizeH="0" baseline="0" noProof="0" dirty="0">
                  <a:ln>
                    <a:noFill/>
                  </a:ln>
                  <a:solidFill>
                    <a:srgbClr val="FFFFFF"/>
                  </a:solidFill>
                  <a:effectLst/>
                  <a:uLnTx/>
                  <a:uFillTx/>
                  <a:latin typeface="Segoe UI" charset="0"/>
                  <a:ea typeface="Segoe UI" charset="0"/>
                  <a:cs typeface="Segoe UI" charset="0"/>
                </a:rPr>
                <a:t>DEVOPS</a:t>
              </a:r>
            </a:p>
          </p:txBody>
        </p:sp>
      </p:grpSp>
    </p:spTree>
    <p:extLst>
      <p:ext uri="{BB962C8B-B14F-4D97-AF65-F5344CB8AC3E}">
        <p14:creationId xmlns:p14="http://schemas.microsoft.com/office/powerpoint/2010/main" val="3495109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p:cNvSpPr/>
          <p:nvPr/>
        </p:nvSpPr>
        <p:spPr>
          <a:xfrm>
            <a:off x="0" y="0"/>
            <a:ext cx="12192000" cy="6886125"/>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 name="Rectangle 3"/>
          <p:cNvSpPr/>
          <p:nvPr/>
        </p:nvSpPr>
        <p:spPr>
          <a:xfrm>
            <a:off x="0" y="1085334"/>
            <a:ext cx="12192000" cy="1323439"/>
          </a:xfrm>
          <a:prstGeom prst="rect">
            <a:avLst/>
          </a:prstGeom>
        </p:spPr>
        <p:txBody>
          <a:bodyPr wrap="square">
            <a:spAutoFit/>
          </a:bodyPr>
          <a:lstStyle/>
          <a:p>
            <a:pPr algn="ctr"/>
            <a:r>
              <a:rPr lang="en-US" sz="8000" dirty="0">
                <a:solidFill>
                  <a:schemeClr val="bg1"/>
                </a:solidFill>
                <a:latin typeface="Segoe UI Light" charset="0"/>
                <a:ea typeface="Segoe UI Light" charset="0"/>
                <a:cs typeface="Segoe UI Light" charset="0"/>
              </a:rPr>
              <a:t>GRACIAS!</a:t>
            </a:r>
          </a:p>
        </p:txBody>
      </p:sp>
      <p:sp>
        <p:nvSpPr>
          <p:cNvPr id="5" name="Text Placeholder 4"/>
          <p:cNvSpPr txBox="1">
            <a:spLocks/>
          </p:cNvSpPr>
          <p:nvPr/>
        </p:nvSpPr>
        <p:spPr>
          <a:xfrm>
            <a:off x="0" y="2751328"/>
            <a:ext cx="12192000" cy="3016210"/>
          </a:xfrm>
          <a:prstGeom prst="rect">
            <a:avLst/>
          </a:prstGeom>
        </p:spPr>
        <p:txBody>
          <a:bodyPr wrap="square" lIns="146304">
            <a:spAutoFit/>
          </a:bodyPr>
          <a:lstStyle>
            <a:defPPr>
              <a:defRPr lang="en-US"/>
            </a:defPPr>
            <a:lvl1pPr marR="0" lvl="0" indent="0" defTabSz="932303" fontAlgn="auto">
              <a:lnSpc>
                <a:spcPct val="100000"/>
              </a:lnSpc>
              <a:spcBef>
                <a:spcPct val="0"/>
              </a:spcBef>
              <a:spcAft>
                <a:spcPts val="600"/>
              </a:spcAft>
              <a:buClrTx/>
              <a:buSzTx/>
              <a:buFontTx/>
              <a:buNone/>
              <a:tabLst/>
              <a:defRPr kumimoji="0" sz="4000" b="0" i="0" u="none" strike="noStrike" kern="0" cap="none" spc="-101" normalizeH="0" baseline="0">
                <a:ln w="3175">
                  <a:noFill/>
                </a:ln>
                <a:gradFill>
                  <a:gsLst>
                    <a:gs pos="0">
                      <a:srgbClr val="FFFFFF"/>
                    </a:gs>
                    <a:gs pos="100000">
                      <a:srgbClr val="FFFFFF"/>
                    </a:gs>
                  </a:gsLst>
                </a:gradFill>
                <a:effectLst/>
                <a:uLnTx/>
                <a:uFillTx/>
                <a:latin typeface="Segoe UI Light"/>
                <a:cs typeface="Segoe ui light (Headings)"/>
              </a:defRPr>
            </a:lvl1pPr>
          </a:lstStyle>
          <a:p>
            <a:pPr algn="ctr"/>
            <a:r>
              <a:rPr lang="en-US" dirty="0"/>
              <a:t>VISUAL STUDIO 2017 LAUNCH</a:t>
            </a:r>
          </a:p>
          <a:p>
            <a:pPr algn="ctr"/>
            <a:r>
              <a:rPr lang="en-US" dirty="0"/>
              <a:t>SEVILLA</a:t>
            </a:r>
          </a:p>
          <a:p>
            <a:pPr algn="ctr"/>
            <a:endParaRPr lang="en-US" sz="3000" dirty="0"/>
          </a:p>
          <a:p>
            <a:pPr algn="ctr"/>
            <a:endParaRPr lang="en-US" sz="3000" dirty="0"/>
          </a:p>
          <a:p>
            <a:pPr algn="ctr"/>
            <a:r>
              <a:rPr lang="en-US" sz="3000" b="1" dirty="0"/>
              <a:t>www.visualstudio.com</a:t>
            </a:r>
          </a:p>
        </p:txBody>
      </p:sp>
      <p:cxnSp>
        <p:nvCxnSpPr>
          <p:cNvPr id="7" name="Straight Connector 6"/>
          <p:cNvCxnSpPr/>
          <p:nvPr/>
        </p:nvCxnSpPr>
        <p:spPr>
          <a:xfrm>
            <a:off x="2438400" y="2514600"/>
            <a:ext cx="73152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38400" y="5080000"/>
            <a:ext cx="73152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903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9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65526" y="3956177"/>
            <a:ext cx="6041898" cy="2157514"/>
          </a:xfrm>
          <a:prstGeom prst="rect">
            <a:avLst/>
          </a:prstGeom>
          <a:noFill/>
        </p:spPr>
        <p:txBody>
          <a:bodyPr wrap="square" lIns="182880" tIns="146304" rIns="182880" bIns="146304" rtlCol="0">
            <a:spAutoFit/>
          </a:bodyPr>
          <a:lstStyle>
            <a:defPPr>
              <a:defRPr lang="en-US"/>
            </a:defPPr>
            <a:lvl1pPr algn="ctr">
              <a:lnSpc>
                <a:spcPts val="4040"/>
              </a:lnSpc>
              <a:spcAft>
                <a:spcPts val="600"/>
              </a:spcAft>
              <a:defRPr sz="3200" b="1">
                <a:solidFill>
                  <a:schemeClr val="bg1"/>
                </a:solidFill>
                <a:latin typeface="+mj-lt"/>
              </a:defRPr>
            </a:lvl1pPr>
          </a:lstStyle>
          <a:p>
            <a:pPr>
              <a:lnSpc>
                <a:spcPct val="100000"/>
              </a:lnSpc>
              <a:spcBef>
                <a:spcPts val="600"/>
              </a:spcBef>
            </a:pPr>
            <a:r>
              <a:rPr lang="en-US" dirty="0" err="1"/>
              <a:t>Descarga</a:t>
            </a:r>
            <a:r>
              <a:rPr lang="en-US" dirty="0"/>
              <a:t> </a:t>
            </a:r>
            <a:r>
              <a:rPr lang="en-US" dirty="0" err="1"/>
              <a:t>en</a:t>
            </a:r>
            <a:r>
              <a:rPr lang="en-US" dirty="0"/>
              <a:t> </a:t>
            </a:r>
            <a:br>
              <a:rPr lang="en-US" dirty="0"/>
            </a:br>
            <a:r>
              <a:rPr lang="en-US" sz="3700" b="0" dirty="0">
                <a:latin typeface="Segoe UI" charset="0"/>
                <a:ea typeface="Segoe UI" charset="0"/>
                <a:cs typeface="Segoe UI" charset="0"/>
              </a:rPr>
              <a:t>www.visualstudio.com</a:t>
            </a:r>
            <a:endParaRPr lang="en-US" sz="3700" b="0" dirty="0">
              <a:solidFill>
                <a:srgbClr val="FFFFFF"/>
              </a:solidFill>
              <a:latin typeface="Segoe UI" charset="0"/>
              <a:ea typeface="Segoe UI" charset="0"/>
              <a:cs typeface="Segoe UI" charset="0"/>
            </a:endParaRPr>
          </a:p>
          <a:p>
            <a:pPr>
              <a:lnSpc>
                <a:spcPct val="150000"/>
              </a:lnSpc>
              <a:spcBef>
                <a:spcPts val="600"/>
              </a:spcBef>
            </a:pPr>
            <a:r>
              <a:rPr lang="en-US" sz="2800" dirty="0" err="1">
                <a:solidFill>
                  <a:srgbClr val="FFFFFF"/>
                </a:solidFill>
              </a:rPr>
              <a:t>Incluye</a:t>
            </a:r>
            <a:r>
              <a:rPr lang="en-US" sz="2800" dirty="0">
                <a:solidFill>
                  <a:srgbClr val="FFFFFF"/>
                </a:solidFill>
              </a:rPr>
              <a:t> 60 </a:t>
            </a:r>
            <a:r>
              <a:rPr lang="en-US" sz="2800" dirty="0" err="1">
                <a:solidFill>
                  <a:srgbClr val="FFFFFF"/>
                </a:solidFill>
              </a:rPr>
              <a:t>días</a:t>
            </a:r>
            <a:r>
              <a:rPr lang="en-US" sz="2800" dirty="0">
                <a:solidFill>
                  <a:srgbClr val="FFFFFF"/>
                </a:solidFill>
              </a:rPr>
              <a:t> de Xamarin University</a:t>
            </a:r>
            <a:endParaRPr lang="en-US" dirty="0"/>
          </a:p>
        </p:txBody>
      </p:sp>
      <p:sp>
        <p:nvSpPr>
          <p:cNvPr id="8" name="Title 1"/>
          <p:cNvSpPr txBox="1">
            <a:spLocks/>
          </p:cNvSpPr>
          <p:nvPr/>
        </p:nvSpPr>
        <p:spPr>
          <a:xfrm>
            <a:off x="3216666" y="752932"/>
            <a:ext cx="5739618" cy="2165914"/>
          </a:xfrm>
          <a:prstGeom prst="rect">
            <a:avLst/>
          </a:prstGeom>
          <a:noFill/>
        </p:spPr>
        <p:txBody>
          <a:bodyPr vert="horz" wrap="square" lIns="146304" tIns="91440" rIns="146304" bIns="91440" rtlCol="0" anchor="t" anchorCtr="0">
            <a:spAutoFit/>
          </a:bodyPr>
          <a:lstStyle>
            <a:lvl1pPr algn="ctr" defTabSz="914367" rtl="0" eaLnBrk="1" latinLnBrk="0" hangingPunct="1">
              <a:lnSpc>
                <a:spcPct val="90000"/>
              </a:lnSpc>
              <a:spcBef>
                <a:spcPct val="0"/>
              </a:spcBef>
              <a:buNone/>
              <a:defRPr lang="en-US" sz="4705" b="0" kern="1200" cap="none" spc="-100" baseline="0" dirty="0">
                <a:ln w="3175">
                  <a:noFill/>
                </a:ln>
                <a:solidFill>
                  <a:schemeClr val="bg1"/>
                </a:solidFill>
                <a:effectLst/>
                <a:latin typeface="+mj-lt"/>
                <a:ea typeface="+mn-ea"/>
                <a:cs typeface="Segoe UI" pitchFamily="34" charset="0"/>
              </a:defRPr>
            </a:lvl1pPr>
          </a:lstStyle>
          <a:p>
            <a:r>
              <a:rPr lang="en-US" dirty="0" err="1"/>
              <a:t>Anunciado</a:t>
            </a:r>
            <a:br>
              <a:rPr lang="en-US" dirty="0"/>
            </a:br>
            <a:r>
              <a:rPr lang="en-US" sz="4800" b="1" dirty="0">
                <a:latin typeface="Segoe UI" charset="0"/>
                <a:ea typeface="Segoe UI" charset="0"/>
                <a:cs typeface="Segoe UI" charset="0"/>
              </a:rPr>
              <a:t>Visual Studio 2017</a:t>
            </a:r>
            <a:br>
              <a:rPr lang="en-US" sz="4800" b="1" dirty="0">
                <a:latin typeface="Segoe UI" charset="0"/>
                <a:ea typeface="Segoe UI" charset="0"/>
                <a:cs typeface="Segoe UI" charset="0"/>
              </a:rPr>
            </a:br>
            <a:r>
              <a:rPr lang="en-US" sz="4800" b="1" dirty="0" err="1">
                <a:latin typeface="Segoe UI" charset="0"/>
                <a:ea typeface="Segoe UI" charset="0"/>
                <a:cs typeface="Segoe UI" charset="0"/>
              </a:rPr>
              <a:t>Disponible</a:t>
            </a:r>
            <a:endParaRPr lang="en-US" sz="4800" b="1" dirty="0">
              <a:latin typeface="Segoe UI" charset="0"/>
              <a:ea typeface="Segoe UI" charset="0"/>
              <a:cs typeface="Segoe UI" charset="0"/>
            </a:endParaRPr>
          </a:p>
        </p:txBody>
      </p:sp>
    </p:spTree>
    <p:extLst>
      <p:ext uri="{BB962C8B-B14F-4D97-AF65-F5344CB8AC3E}">
        <p14:creationId xmlns:p14="http://schemas.microsoft.com/office/powerpoint/2010/main" val="985265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55614" y="3616070"/>
            <a:ext cx="8877300" cy="2726900"/>
          </a:xfrm>
          <a:prstGeom prst="rect">
            <a:avLst/>
          </a:prstGeom>
          <a:noFill/>
        </p:spPr>
        <p:txBody>
          <a:bodyPr wrap="square" lIns="182880" tIns="146304" rIns="182880" bIns="146304" rtlCol="0">
            <a:spAutoFit/>
          </a:bodyPr>
          <a:lstStyle/>
          <a:p>
            <a:pPr algn="ctr">
              <a:spcBef>
                <a:spcPts val="600"/>
              </a:spcBef>
              <a:spcAft>
                <a:spcPts val="600"/>
              </a:spcAft>
            </a:pPr>
            <a:r>
              <a:rPr lang="en-US" sz="3200" b="1" dirty="0">
                <a:solidFill>
                  <a:schemeClr val="bg1"/>
                </a:solidFill>
                <a:latin typeface="+mj-lt"/>
              </a:rPr>
              <a:t>Pluralsight: 1 </a:t>
            </a:r>
            <a:r>
              <a:rPr lang="en-US" sz="3200" b="1" dirty="0" err="1">
                <a:solidFill>
                  <a:schemeClr val="bg1"/>
                </a:solidFill>
                <a:latin typeface="+mj-lt"/>
              </a:rPr>
              <a:t>año</a:t>
            </a:r>
            <a:endParaRPr lang="en-US" sz="3200" b="1" dirty="0">
              <a:solidFill>
                <a:schemeClr val="bg1"/>
              </a:solidFill>
              <a:latin typeface="+mj-lt"/>
            </a:endParaRPr>
          </a:p>
          <a:p>
            <a:pPr algn="ctr">
              <a:spcBef>
                <a:spcPts val="600"/>
              </a:spcBef>
              <a:spcAft>
                <a:spcPts val="600"/>
              </a:spcAft>
            </a:pPr>
            <a:r>
              <a:rPr lang="en-US" sz="3200" b="1" dirty="0">
                <a:solidFill>
                  <a:schemeClr val="bg1"/>
                </a:solidFill>
                <a:latin typeface="+mj-lt"/>
              </a:rPr>
              <a:t>Office 365 Dev: 25 seats</a:t>
            </a:r>
          </a:p>
          <a:p>
            <a:pPr algn="ctr">
              <a:spcBef>
                <a:spcPts val="600"/>
              </a:spcBef>
              <a:spcAft>
                <a:spcPts val="600"/>
              </a:spcAft>
            </a:pPr>
            <a:r>
              <a:rPr lang="en-US" sz="3200" b="1" dirty="0" err="1">
                <a:solidFill>
                  <a:schemeClr val="bg1"/>
                </a:solidFill>
                <a:latin typeface="+mj-lt"/>
              </a:rPr>
              <a:t>Parasoft</a:t>
            </a:r>
            <a:r>
              <a:rPr lang="en-US" sz="3200" b="1" dirty="0">
                <a:solidFill>
                  <a:schemeClr val="bg1"/>
                </a:solidFill>
                <a:latin typeface="+mj-lt"/>
              </a:rPr>
              <a:t>: 6 </a:t>
            </a:r>
            <a:r>
              <a:rPr lang="en-US" sz="3200" b="1" dirty="0" err="1">
                <a:solidFill>
                  <a:schemeClr val="bg1"/>
                </a:solidFill>
                <a:latin typeface="+mj-lt"/>
              </a:rPr>
              <a:t>meses</a:t>
            </a:r>
            <a:endParaRPr lang="en-US" sz="3200" b="1" dirty="0">
              <a:solidFill>
                <a:schemeClr val="bg1"/>
              </a:solidFill>
              <a:latin typeface="+mj-lt"/>
            </a:endParaRPr>
          </a:p>
          <a:p>
            <a:pPr algn="ctr">
              <a:spcBef>
                <a:spcPts val="600"/>
              </a:spcBef>
              <a:spcAft>
                <a:spcPts val="600"/>
              </a:spcAft>
            </a:pPr>
            <a:r>
              <a:rPr lang="en-US" sz="3200" b="1" dirty="0" err="1">
                <a:solidFill>
                  <a:schemeClr val="bg1"/>
                </a:solidFill>
                <a:latin typeface="+mj-lt"/>
              </a:rPr>
              <a:t>WhiteSource</a:t>
            </a:r>
            <a:r>
              <a:rPr lang="en-US" sz="3200" b="1" dirty="0">
                <a:solidFill>
                  <a:schemeClr val="bg1"/>
                </a:solidFill>
                <a:latin typeface="+mj-lt"/>
              </a:rPr>
              <a:t>: 6 </a:t>
            </a:r>
            <a:r>
              <a:rPr lang="en-US" sz="3200" b="1" dirty="0" err="1">
                <a:solidFill>
                  <a:schemeClr val="bg1"/>
                </a:solidFill>
                <a:latin typeface="+mj-lt"/>
              </a:rPr>
              <a:t>meses</a:t>
            </a:r>
            <a:endParaRPr lang="en-US" sz="3200" b="1" dirty="0">
              <a:solidFill>
                <a:schemeClr val="bg1"/>
              </a:solidFill>
              <a:latin typeface="+mj-lt"/>
            </a:endParaRPr>
          </a:p>
        </p:txBody>
      </p:sp>
      <p:sp>
        <p:nvSpPr>
          <p:cNvPr id="7" name="Title 1"/>
          <p:cNvSpPr txBox="1">
            <a:spLocks/>
          </p:cNvSpPr>
          <p:nvPr/>
        </p:nvSpPr>
        <p:spPr>
          <a:xfrm>
            <a:off x="1952870" y="534622"/>
            <a:ext cx="8282788" cy="2788456"/>
          </a:xfrm>
          <a:prstGeom prst="rect">
            <a:avLst/>
          </a:prstGeom>
          <a:noFill/>
        </p:spPr>
        <p:txBody>
          <a:bodyPr vert="horz" wrap="square" lIns="146304" tIns="91440" rIns="146304" bIns="91440" rtlCol="0" anchor="t" anchorCtr="0">
            <a:spAutoFit/>
          </a:bodyPr>
          <a:lstStyle>
            <a:lvl1pPr algn="ctr" defTabSz="914367" rtl="0" eaLnBrk="1" latinLnBrk="0" hangingPunct="1">
              <a:lnSpc>
                <a:spcPct val="90000"/>
              </a:lnSpc>
              <a:spcBef>
                <a:spcPct val="0"/>
              </a:spcBef>
              <a:buNone/>
              <a:defRPr lang="en-US" sz="4705" b="0" kern="1200" cap="none" spc="-100" baseline="0" dirty="0">
                <a:ln w="3175">
                  <a:noFill/>
                </a:ln>
                <a:solidFill>
                  <a:schemeClr val="bg1"/>
                </a:solidFill>
                <a:effectLst/>
                <a:latin typeface="+mj-lt"/>
                <a:ea typeface="+mn-ea"/>
                <a:cs typeface="Segoe UI" pitchFamily="34" charset="0"/>
              </a:defRPr>
            </a:lvl1pPr>
          </a:lstStyle>
          <a:p>
            <a:r>
              <a:rPr lang="en-US" sz="4400" dirty="0" err="1"/>
              <a:t>Anunciado</a:t>
            </a:r>
            <a:br>
              <a:rPr lang="en-US" dirty="0"/>
            </a:br>
            <a:r>
              <a:rPr lang="en-US" sz="4800" b="1" dirty="0"/>
              <a:t> </a:t>
            </a:r>
            <a:r>
              <a:rPr lang="en-US" sz="4800" b="1" dirty="0">
                <a:latin typeface="Segoe UI" charset="0"/>
                <a:ea typeface="Segoe UI" charset="0"/>
                <a:cs typeface="Segoe UI" charset="0"/>
              </a:rPr>
              <a:t>Más valor para </a:t>
            </a:r>
            <a:r>
              <a:rPr lang="en-US" sz="4800" b="1" dirty="0" err="1">
                <a:latin typeface="Segoe UI" charset="0"/>
                <a:ea typeface="Segoe UI" charset="0"/>
                <a:cs typeface="Segoe UI" charset="0"/>
              </a:rPr>
              <a:t>subscriptores</a:t>
            </a:r>
            <a:r>
              <a:rPr lang="en-US" sz="4800" b="1" dirty="0">
                <a:latin typeface="Segoe UI" charset="0"/>
                <a:ea typeface="Segoe UI" charset="0"/>
                <a:cs typeface="Segoe UI" charset="0"/>
              </a:rPr>
              <a:t> de Visual Studio Enterprise</a:t>
            </a:r>
            <a:endParaRPr lang="en-US" dirty="0"/>
          </a:p>
        </p:txBody>
      </p:sp>
    </p:spTree>
    <p:extLst>
      <p:ext uri="{BB962C8B-B14F-4D97-AF65-F5344CB8AC3E}">
        <p14:creationId xmlns:p14="http://schemas.microsoft.com/office/powerpoint/2010/main" val="33156771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Visual Studio 2017: </a:t>
            </a:r>
            <a:r>
              <a:rPr lang="en-US" dirty="0" err="1"/>
              <a:t>Fundamentos</a:t>
            </a:r>
            <a:br>
              <a:rPr lang="en-US" dirty="0"/>
            </a:br>
            <a:r>
              <a:rPr lang="en-US" sz="4000" dirty="0"/>
              <a:t>El </a:t>
            </a:r>
            <a:r>
              <a:rPr lang="en-US" sz="4000" dirty="0" err="1"/>
              <a:t>bucle</a:t>
            </a:r>
            <a:r>
              <a:rPr lang="en-US" sz="4000" dirty="0"/>
              <a:t> del </a:t>
            </a:r>
            <a:r>
              <a:rPr lang="en-US" sz="4000" dirty="0" err="1"/>
              <a:t>desarrollador</a:t>
            </a:r>
            <a:endParaRPr lang="en-US" sz="4000" dirty="0"/>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8|38.2|83.2|106.6"/>
</p:tagLst>
</file>

<file path=ppt/tags/tag2.xml><?xml version="1.0" encoding="utf-8"?>
<p:tagLst xmlns:a="http://schemas.openxmlformats.org/drawingml/2006/main" xmlns:r="http://schemas.openxmlformats.org/officeDocument/2006/relationships" xmlns:p="http://schemas.openxmlformats.org/presentationml/2006/main">
  <p:tag name="TIMING" val="|2.8|38.2|83.2|106.6"/>
</p:tagLst>
</file>

<file path=ppt/theme/theme1.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8B64CD0BFA924EB84AA012A620ED32" ma:contentTypeVersion="4" ma:contentTypeDescription="Create a new document." ma:contentTypeScope="" ma:versionID="9ac509aa34d185c1132c79ba02f5f2a2">
  <xsd:schema xmlns:xsd="http://www.w3.org/2001/XMLSchema" xmlns:xs="http://www.w3.org/2001/XMLSchema" xmlns:p="http://schemas.microsoft.com/office/2006/metadata/properties" xmlns:ns2="5e12eb9a-f254-44c4-87b3-12e2194c0681" targetNamespace="http://schemas.microsoft.com/office/2006/metadata/properties" ma:root="true" ma:fieldsID="c60f19deec3712df5f6e2054faf22a3c" ns2:_="">
    <xsd:import namespace="5e12eb9a-f254-44c4-87b3-12e2194c068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12eb9a-f254-44c4-87b3-12e2194c068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stSharedByUser xmlns="5e12eb9a-f254-44c4-87b3-12e2194c0681">emzha@microsoft.com</LastSharedByUser>
    <SharedWithUsers xmlns="5e12eb9a-f254-44c4-87b3-12e2194c0681">
      <UserInfo>
        <DisplayName>Jeff Gao</DisplayName>
        <AccountId>3426</AccountId>
        <AccountType/>
      </UserInfo>
    </SharedWithUsers>
    <LastSharedByTime xmlns="5e12eb9a-f254-44c4-87b3-12e2194c0681">2017-02-16T03:24:46+00:00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867275-D1DC-491E-910E-769689219E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12eb9a-f254-44c4-87b3-12e2194c06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7A1B10-F467-4B73-AB96-846C5889462E}">
  <ds:schemaRefs>
    <ds:schemaRef ds:uri="http://schemas.microsoft.com/office/2006/metadata/properties"/>
    <ds:schemaRef ds:uri="http://schemas.microsoft.com/office/infopath/2007/PartnerControls"/>
    <ds:schemaRef ds:uri="5e12eb9a-f254-44c4-87b3-12e2194c0681"/>
  </ds:schemaRefs>
</ds:datastoreItem>
</file>

<file path=customXml/itemProps3.xml><?xml version="1.0" encoding="utf-8"?>
<ds:datastoreItem xmlns:ds="http://schemas.openxmlformats.org/officeDocument/2006/customXml" ds:itemID="{934EB194-7DB7-4C3F-BC84-0DB0EFEE2E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4025</TotalTime>
  <Words>3624</Words>
  <Application>Microsoft Office PowerPoint</Application>
  <PresentationFormat>Panorámica</PresentationFormat>
  <Paragraphs>646</Paragraphs>
  <Slides>66</Slides>
  <Notes>66</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66</vt:i4>
      </vt:variant>
    </vt:vector>
  </HeadingPairs>
  <TitlesOfParts>
    <vt:vector size="80" baseType="lpstr">
      <vt:lpstr>MS PGothic</vt:lpstr>
      <vt:lpstr>MS PGothic</vt:lpstr>
      <vt:lpstr>Arial</vt:lpstr>
      <vt:lpstr>Calibri</vt:lpstr>
      <vt:lpstr>Helvetica Light</vt:lpstr>
      <vt:lpstr>Helvetica Neue</vt:lpstr>
      <vt:lpstr>Open Sans</vt:lpstr>
      <vt:lpstr>Segoe UI</vt:lpstr>
      <vt:lpstr>Segoe UI Light</vt:lpstr>
      <vt:lpstr>Segoe ui light (Headings)</vt:lpstr>
      <vt:lpstr>Segoe UI Semibold</vt:lpstr>
      <vt:lpstr>Segoe UI Semilight</vt:lpstr>
      <vt:lpstr>Wingdings</vt:lpstr>
      <vt:lpstr>Connect_2016_Template_Light</vt:lpstr>
      <vt:lpstr>Presentación de PowerPoint</vt:lpstr>
      <vt:lpstr>Visual Studio 2017  Launch Event - Sevilla</vt:lpstr>
      <vt:lpstr>Bienvenidos!</vt:lpstr>
      <vt:lpstr>Javier Suárez Ruiz</vt:lpstr>
      <vt:lpstr>Presentación de PowerPoint</vt:lpstr>
      <vt:lpstr>Visual Studio 2017</vt:lpstr>
      <vt:lpstr>Presentación de PowerPoint</vt:lpstr>
      <vt:lpstr>Presentación de PowerPoint</vt:lpstr>
      <vt:lpstr>Visual Studio 2017: Fundamentos El bucle del desarrollador</vt:lpstr>
      <vt:lpstr>Visual Studio 2017: Fundamentos</vt:lpstr>
      <vt:lpstr>Demo</vt:lpstr>
      <vt:lpstr>Tendencias</vt:lpstr>
      <vt:lpstr>Un vistazo a DevOps</vt:lpstr>
      <vt:lpstr>Podemos hacerlo mejor</vt:lpstr>
      <vt:lpstr>“Desplazar a la izquierda”</vt:lpstr>
      <vt:lpstr>“Desplazar a la izquierda”</vt:lpstr>
      <vt:lpstr>“Desplazar a la izquierda”</vt:lpstr>
      <vt:lpstr>“Desplazar a la izquierda”</vt:lpstr>
      <vt:lpstr>“Desplazar a la izquierda”</vt:lpstr>
      <vt:lpstr>“Desplazar a la izquierda”</vt:lpstr>
      <vt:lpstr>“Desplazar a la izquierda”</vt:lpstr>
      <vt:lpstr>Demo</vt:lpstr>
      <vt:lpstr>Visual Studio 2017: Cloud</vt:lpstr>
      <vt:lpstr>Microsoft Azure</vt:lpstr>
      <vt:lpstr>Opciones + OSS + Flexibilidad con Azure</vt:lpstr>
      <vt:lpstr>.NET – Plataforma unificada</vt:lpstr>
      <vt:lpstr>.NET Core está optimizado para apps “cloud-native”</vt:lpstr>
      <vt:lpstr>Desarrollo Cloud optimizado</vt:lpstr>
      <vt:lpstr>Demo</vt:lpstr>
      <vt:lpstr>Anunciado  .NET Core Tooling 1.0</vt:lpstr>
      <vt:lpstr>Visual Studio 2017: Mobile</vt:lpstr>
      <vt:lpstr>El triunfo de la movilidad, una realidad</vt:lpstr>
      <vt:lpstr>Multitud de Apps</vt:lpstr>
      <vt:lpstr>El reto de las aplicaciones móviles</vt:lpstr>
      <vt:lpstr>Las Apps móviles son complejas</vt:lpstr>
      <vt:lpstr>Xamarin: Cualquier cosa que se pueda realizar con Objective-C, Swift o Java, se puede realizer con C# y Visual Studio</vt:lpstr>
      <vt:lpstr>La propuesta de valor de Xamarin</vt:lpstr>
      <vt:lpstr>Presentación de PowerPoint</vt:lpstr>
      <vt:lpstr>Presentación de PowerPoint</vt:lpstr>
      <vt:lpstr>Anunciado  Visual Studio para Mac Preview 4</vt:lpstr>
      <vt:lpstr>Visual Studio 2017: Mobile</vt:lpstr>
      <vt:lpstr>Visual Studio Tools para Xamarin Escribe código más rápido y con más calidad</vt:lpstr>
      <vt:lpstr>Demo</vt:lpstr>
      <vt:lpstr>Presentación de PowerPoint</vt:lpstr>
      <vt:lpstr>Presentación de PowerPoint</vt:lpstr>
      <vt:lpstr>Demo</vt:lpstr>
      <vt:lpstr>Anunciado  Visual Studio Mobile Center Preview</vt:lpstr>
      <vt:lpstr>Enterprise DevOps</vt:lpstr>
      <vt:lpstr>Evolucionando DevOps Veamos las tendencias</vt:lpstr>
      <vt:lpstr>Visual Studio 2017: DevOps</vt:lpstr>
      <vt:lpstr>“Desplazar a la izquierda” y ” Desplazar a la derecha”</vt:lpstr>
      <vt:lpstr>Mismo código, diferentes flujos de entrega</vt:lpstr>
      <vt:lpstr>Anunciado Team Foundation Server 2017  Update 1</vt:lpstr>
      <vt:lpstr>Presentación de PowerPoint</vt:lpstr>
      <vt:lpstr>Presentación de PowerPoint</vt:lpstr>
      <vt:lpstr>Demo</vt:lpstr>
      <vt:lpstr>Presentación de PowerPoint</vt:lpstr>
      <vt:lpstr>Anunciada  .NET Core microservices  reference application</vt:lpstr>
      <vt:lpstr>.NET Core microservices  reference app</vt:lpstr>
      <vt:lpstr>¿Por qué microservicios?</vt:lpstr>
      <vt:lpstr>¿Por qué microservicios?</vt:lpstr>
      <vt:lpstr>Microservicios + Containers</vt:lpstr>
      <vt:lpstr>Integración continua con Containers</vt:lpstr>
      <vt:lpstr>Visual Studio 2017</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Javier Suárez Ruiz</cp:lastModifiedBy>
  <cp:revision>239</cp:revision>
  <dcterms:modified xsi:type="dcterms:W3CDTF">2017-03-29T18:37:09Z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0x010100EB8B64CD0BFA924EB84AA012A620ED32</vt:lpwstr>
  </property>
</Properties>
</file>